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0" r:id="rId1"/>
  </p:sldMasterIdLst>
  <p:notesMasterIdLst>
    <p:notesMasterId r:id="rId3"/>
  </p:notesMasterIdLst>
  <p:sldIdLst>
    <p:sldId id="256" r:id="rId2"/>
  </p:sldIdLst>
  <p:sldSz cx="6858000" cy="9906000" type="A4"/>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作成者" initials="A"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DD7F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1" autoAdjust="0"/>
    <p:restoredTop sz="94987" autoAdjust="0"/>
  </p:normalViewPr>
  <p:slideViewPr>
    <p:cSldViewPr snapToGrid="0">
      <p:cViewPr varScale="1">
        <p:scale>
          <a:sx n="79" d="100"/>
          <a:sy n="79" d="100"/>
        </p:scale>
        <p:origin x="3018" y="114"/>
      </p:cViewPr>
      <p:guideLst/>
    </p:cSldViewPr>
  </p:slideViewPr>
  <p:notesTextViewPr>
    <p:cViewPr>
      <p:scale>
        <a:sx n="1" d="1"/>
        <a:sy n="1" d="1"/>
      </p:scale>
      <p:origin x="0" y="0"/>
    </p:cViewPr>
  </p:notesTextViewPr>
  <p:notesViewPr>
    <p:cSldViewPr snapToGrid="0">
      <p:cViewPr varScale="1">
        <p:scale>
          <a:sx n="72" d="100"/>
          <a:sy n="72" d="100"/>
        </p:scale>
        <p:origin x="2466"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fld id="{08E0B36C-256B-4F46-8DCD-5099C61180F2}" type="datetimeFigureOut">
              <a:rPr kumimoji="1" lang="ja-JP" altLang="en-US" smtClean="0"/>
              <a:t>2024/12/10</a:t>
            </a:fld>
            <a:endParaRPr kumimoji="1" lang="ja-JP" altLang="en-US"/>
          </a:p>
        </p:txBody>
      </p:sp>
      <p:sp>
        <p:nvSpPr>
          <p:cNvPr id="4" name="スライド イメージ プレースホルダー 3"/>
          <p:cNvSpPr>
            <a:spLocks noGrp="1" noRot="1" noChangeAspect="1"/>
          </p:cNvSpPr>
          <p:nvPr>
            <p:ph type="sldImg" idx="2"/>
          </p:nvPr>
        </p:nvSpPr>
        <p:spPr>
          <a:xfrm>
            <a:off x="2239963" y="1241425"/>
            <a:ext cx="2317750" cy="3349625"/>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79450" y="4776788"/>
            <a:ext cx="5438775" cy="3908425"/>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429750"/>
            <a:ext cx="2946400" cy="496888"/>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49688" y="9429750"/>
            <a:ext cx="2946400" cy="496888"/>
          </a:xfrm>
          <a:prstGeom prst="rect">
            <a:avLst/>
          </a:prstGeom>
        </p:spPr>
        <p:txBody>
          <a:bodyPr vert="horz" lIns="91440" tIns="45720" rIns="91440" bIns="45720" rtlCol="0" anchor="b"/>
          <a:lstStyle>
            <a:lvl1pPr algn="r">
              <a:defRPr sz="1200"/>
            </a:lvl1pPr>
          </a:lstStyle>
          <a:p>
            <a:fld id="{68AF6E75-B310-452D-80FA-EA07FF56EB02}" type="slidenum">
              <a:rPr kumimoji="1" lang="ja-JP" altLang="en-US" smtClean="0"/>
              <a:t>‹#›</a:t>
            </a:fld>
            <a:endParaRPr kumimoji="1" lang="ja-JP" altLang="en-US"/>
          </a:p>
        </p:txBody>
      </p:sp>
    </p:spTree>
    <p:extLst>
      <p:ext uri="{BB962C8B-B14F-4D97-AF65-F5344CB8AC3E}">
        <p14:creationId xmlns:p14="http://schemas.microsoft.com/office/powerpoint/2010/main" val="1865769646"/>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68AF6E75-B310-452D-80FA-EA07FF56EB02}" type="slidenum">
              <a:rPr kumimoji="1" lang="ja-JP" altLang="en-US" smtClean="0"/>
              <a:t>1</a:t>
            </a:fld>
            <a:endParaRPr kumimoji="1" lang="ja-JP" altLang="en-US"/>
          </a:p>
        </p:txBody>
      </p:sp>
    </p:spTree>
    <p:extLst>
      <p:ext uri="{BB962C8B-B14F-4D97-AF65-F5344CB8AC3E}">
        <p14:creationId xmlns:p14="http://schemas.microsoft.com/office/powerpoint/2010/main" val="29203821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タイトル スライド">
    <p:spTree>
      <p:nvGrpSpPr>
        <p:cNvPr id="1" name=""/>
        <p:cNvGrpSpPr/>
        <p:nvPr/>
      </p:nvGrpSpPr>
      <p:grpSpPr>
        <a:xfrm>
          <a:off x="0" y="0"/>
          <a:ext cx="0" cy="0"/>
          <a:chOff x="0" y="0"/>
          <a:chExt cx="0" cy="0"/>
        </a:xfrm>
      </p:grpSpPr>
      <p:cxnSp>
        <p:nvCxnSpPr>
          <p:cNvPr id="8" name="直線コネクタ 7">
            <a:extLst>
              <a:ext uri="{FF2B5EF4-FFF2-40B4-BE49-F238E27FC236}">
                <a16:creationId xmlns:a16="http://schemas.microsoft.com/office/drawing/2014/main" id="{94F69668-4E59-4A99-AAAC-EF201A3454D0}"/>
              </a:ext>
            </a:extLst>
          </p:cNvPr>
          <p:cNvCxnSpPr/>
          <p:nvPr userDrawn="1"/>
        </p:nvCxnSpPr>
        <p:spPr>
          <a:xfrm>
            <a:off x="165100" y="2510187"/>
            <a:ext cx="6477000" cy="0"/>
          </a:xfrm>
          <a:prstGeom prst="line">
            <a:avLst/>
          </a:pr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sp>
        <p:nvSpPr>
          <p:cNvPr id="10" name="テキスト ボックス 9">
            <a:extLst>
              <a:ext uri="{FF2B5EF4-FFF2-40B4-BE49-F238E27FC236}">
                <a16:creationId xmlns:a16="http://schemas.microsoft.com/office/drawing/2014/main" id="{BF3CB118-C5E6-40F7-ACA3-7D215C79AF84}"/>
              </a:ext>
            </a:extLst>
          </p:cNvPr>
          <p:cNvSpPr txBox="1"/>
          <p:nvPr userDrawn="1"/>
        </p:nvSpPr>
        <p:spPr>
          <a:xfrm>
            <a:off x="123667" y="2163700"/>
            <a:ext cx="1425390" cy="338554"/>
          </a:xfrm>
          <a:prstGeom prst="rect">
            <a:avLst/>
          </a:prstGeom>
          <a:noFill/>
        </p:spPr>
        <p:txBody>
          <a:bodyPr wrap="none" rtlCol="0">
            <a:spAutoFit/>
          </a:bodyPr>
          <a:lstStyle/>
          <a:p>
            <a:r>
              <a:rPr kumimoji="1" lang="ja-JP" altLang="en-US" sz="1600" b="1" dirty="0">
                <a:latin typeface="ＭＳ ゴシック" panose="020B0609070205080204" pitchFamily="49" charset="-128"/>
                <a:ea typeface="ＭＳ ゴシック" panose="020B0609070205080204" pitchFamily="49" charset="-128"/>
              </a:rPr>
              <a:t>２．研究背景</a:t>
            </a:r>
          </a:p>
        </p:txBody>
      </p:sp>
      <p:cxnSp>
        <p:nvCxnSpPr>
          <p:cNvPr id="11" name="直線コネクタ 10">
            <a:extLst>
              <a:ext uri="{FF2B5EF4-FFF2-40B4-BE49-F238E27FC236}">
                <a16:creationId xmlns:a16="http://schemas.microsoft.com/office/drawing/2014/main" id="{E1F235E7-CD74-4BE7-ACA8-657D7EB4B28A}"/>
              </a:ext>
            </a:extLst>
          </p:cNvPr>
          <p:cNvCxnSpPr/>
          <p:nvPr userDrawn="1"/>
        </p:nvCxnSpPr>
        <p:spPr>
          <a:xfrm>
            <a:off x="165100" y="1363321"/>
            <a:ext cx="6477000" cy="0"/>
          </a:xfrm>
          <a:prstGeom prst="line">
            <a:avLst/>
          </a:pr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sp>
        <p:nvSpPr>
          <p:cNvPr id="12" name="テキスト ボックス 11">
            <a:extLst>
              <a:ext uri="{FF2B5EF4-FFF2-40B4-BE49-F238E27FC236}">
                <a16:creationId xmlns:a16="http://schemas.microsoft.com/office/drawing/2014/main" id="{8FC451FC-CEDD-4239-8ADB-8DB8E0D434FF}"/>
              </a:ext>
            </a:extLst>
          </p:cNvPr>
          <p:cNvSpPr txBox="1"/>
          <p:nvPr userDrawn="1"/>
        </p:nvSpPr>
        <p:spPr>
          <a:xfrm>
            <a:off x="123667" y="1032378"/>
            <a:ext cx="1425390" cy="338554"/>
          </a:xfrm>
          <a:prstGeom prst="rect">
            <a:avLst/>
          </a:prstGeom>
          <a:noFill/>
        </p:spPr>
        <p:txBody>
          <a:bodyPr wrap="none" rtlCol="0">
            <a:spAutoFit/>
          </a:bodyPr>
          <a:lstStyle/>
          <a:p>
            <a:r>
              <a:rPr kumimoji="1" lang="ja-JP" altLang="en-US" sz="1600" b="1" dirty="0">
                <a:latin typeface="ＭＳ ゴシック" panose="020B0609070205080204" pitchFamily="49" charset="-128"/>
                <a:ea typeface="ＭＳ ゴシック" panose="020B0609070205080204" pitchFamily="49" charset="-128"/>
              </a:rPr>
              <a:t>１．研究目的</a:t>
            </a:r>
          </a:p>
        </p:txBody>
      </p:sp>
      <p:cxnSp>
        <p:nvCxnSpPr>
          <p:cNvPr id="13" name="直線コネクタ 12">
            <a:extLst>
              <a:ext uri="{FF2B5EF4-FFF2-40B4-BE49-F238E27FC236}">
                <a16:creationId xmlns:a16="http://schemas.microsoft.com/office/drawing/2014/main" id="{1E5E1763-2683-4465-8DB0-10632B3BF439}"/>
              </a:ext>
            </a:extLst>
          </p:cNvPr>
          <p:cNvCxnSpPr/>
          <p:nvPr userDrawn="1"/>
        </p:nvCxnSpPr>
        <p:spPr>
          <a:xfrm>
            <a:off x="165100" y="5143910"/>
            <a:ext cx="6477000" cy="0"/>
          </a:xfrm>
          <a:prstGeom prst="line">
            <a:avLst/>
          </a:pr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sp>
        <p:nvSpPr>
          <p:cNvPr id="14" name="テキスト ボックス 13">
            <a:extLst>
              <a:ext uri="{FF2B5EF4-FFF2-40B4-BE49-F238E27FC236}">
                <a16:creationId xmlns:a16="http://schemas.microsoft.com/office/drawing/2014/main" id="{197A753A-8A54-42E2-A204-84ABD86B893E}"/>
              </a:ext>
            </a:extLst>
          </p:cNvPr>
          <p:cNvSpPr txBox="1"/>
          <p:nvPr userDrawn="1"/>
        </p:nvSpPr>
        <p:spPr>
          <a:xfrm>
            <a:off x="123667" y="4799079"/>
            <a:ext cx="1425390" cy="338554"/>
          </a:xfrm>
          <a:prstGeom prst="rect">
            <a:avLst/>
          </a:prstGeom>
          <a:noFill/>
        </p:spPr>
        <p:txBody>
          <a:bodyPr wrap="none" rtlCol="0">
            <a:spAutoFit/>
          </a:bodyPr>
          <a:lstStyle/>
          <a:p>
            <a:r>
              <a:rPr kumimoji="1" lang="ja-JP" altLang="en-US" sz="1600" b="1" dirty="0">
                <a:latin typeface="ＭＳ ゴシック" panose="020B0609070205080204" pitchFamily="49" charset="-128"/>
                <a:ea typeface="ＭＳ ゴシック" panose="020B0609070205080204" pitchFamily="49" charset="-128"/>
              </a:rPr>
              <a:t>３．研究内容</a:t>
            </a:r>
          </a:p>
        </p:txBody>
      </p:sp>
      <p:cxnSp>
        <p:nvCxnSpPr>
          <p:cNvPr id="15" name="直線コネクタ 14">
            <a:extLst>
              <a:ext uri="{FF2B5EF4-FFF2-40B4-BE49-F238E27FC236}">
                <a16:creationId xmlns:a16="http://schemas.microsoft.com/office/drawing/2014/main" id="{6870892C-81C1-4B15-B819-EAEB2823BDB9}"/>
              </a:ext>
            </a:extLst>
          </p:cNvPr>
          <p:cNvCxnSpPr/>
          <p:nvPr userDrawn="1"/>
        </p:nvCxnSpPr>
        <p:spPr>
          <a:xfrm>
            <a:off x="165100" y="7851523"/>
            <a:ext cx="6477000" cy="0"/>
          </a:xfrm>
          <a:prstGeom prst="line">
            <a:avLst/>
          </a:pr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sp>
        <p:nvSpPr>
          <p:cNvPr id="16" name="テキスト ボックス 15">
            <a:extLst>
              <a:ext uri="{FF2B5EF4-FFF2-40B4-BE49-F238E27FC236}">
                <a16:creationId xmlns:a16="http://schemas.microsoft.com/office/drawing/2014/main" id="{D3D86E63-DC15-4BDA-9F8B-7196D19495A4}"/>
              </a:ext>
            </a:extLst>
          </p:cNvPr>
          <p:cNvSpPr txBox="1"/>
          <p:nvPr userDrawn="1"/>
        </p:nvSpPr>
        <p:spPr>
          <a:xfrm>
            <a:off x="123667" y="7506692"/>
            <a:ext cx="3079689" cy="338554"/>
          </a:xfrm>
          <a:prstGeom prst="rect">
            <a:avLst/>
          </a:prstGeom>
          <a:noFill/>
        </p:spPr>
        <p:txBody>
          <a:bodyPr wrap="none" rtlCol="0">
            <a:spAutoFit/>
          </a:bodyPr>
          <a:lstStyle/>
          <a:p>
            <a:r>
              <a:rPr kumimoji="1" lang="ja-JP" altLang="en-US" sz="1600" b="1" dirty="0">
                <a:latin typeface="ＭＳ ゴシック" panose="020B0609070205080204" pitchFamily="49" charset="-128"/>
                <a:ea typeface="ＭＳ ゴシック" panose="020B0609070205080204" pitchFamily="49" charset="-128"/>
              </a:rPr>
              <a:t>４．達成目標・期待される効果</a:t>
            </a:r>
          </a:p>
        </p:txBody>
      </p:sp>
      <p:sp>
        <p:nvSpPr>
          <p:cNvPr id="28" name="テキスト ボックス 27">
            <a:extLst>
              <a:ext uri="{FF2B5EF4-FFF2-40B4-BE49-F238E27FC236}">
                <a16:creationId xmlns:a16="http://schemas.microsoft.com/office/drawing/2014/main" id="{0097F052-9F0B-4D59-BC2F-E8B00AF7FF45}"/>
              </a:ext>
            </a:extLst>
          </p:cNvPr>
          <p:cNvSpPr txBox="1"/>
          <p:nvPr userDrawn="1"/>
        </p:nvSpPr>
        <p:spPr>
          <a:xfrm>
            <a:off x="324566" y="7891992"/>
            <a:ext cx="1033386" cy="307777"/>
          </a:xfrm>
          <a:prstGeom prst="rect">
            <a:avLst/>
          </a:prstGeom>
          <a:noFill/>
        </p:spPr>
        <p:txBody>
          <a:bodyPr wrap="square" rtlCol="0">
            <a:spAutoFit/>
          </a:bodyPr>
          <a:lstStyle/>
          <a:p>
            <a:r>
              <a:rPr kumimoji="1" lang="ja-JP" altLang="en-US" sz="1400" b="1" dirty="0">
                <a:latin typeface="+mn-ea"/>
              </a:rPr>
              <a:t>達成目標</a:t>
            </a:r>
          </a:p>
        </p:txBody>
      </p:sp>
      <p:sp>
        <p:nvSpPr>
          <p:cNvPr id="29" name="テキスト ボックス 28">
            <a:extLst>
              <a:ext uri="{FF2B5EF4-FFF2-40B4-BE49-F238E27FC236}">
                <a16:creationId xmlns:a16="http://schemas.microsoft.com/office/drawing/2014/main" id="{79B55B52-E2AC-4C3A-B7B7-747280F33F6A}"/>
              </a:ext>
            </a:extLst>
          </p:cNvPr>
          <p:cNvSpPr txBox="1"/>
          <p:nvPr userDrawn="1"/>
        </p:nvSpPr>
        <p:spPr>
          <a:xfrm>
            <a:off x="3893266" y="7891992"/>
            <a:ext cx="1606782" cy="307777"/>
          </a:xfrm>
          <a:prstGeom prst="rect">
            <a:avLst/>
          </a:prstGeom>
          <a:noFill/>
        </p:spPr>
        <p:txBody>
          <a:bodyPr wrap="square" rtlCol="0">
            <a:spAutoFit/>
          </a:bodyPr>
          <a:lstStyle/>
          <a:p>
            <a:r>
              <a:rPr kumimoji="1" lang="ja-JP" altLang="en-US" sz="1400" b="1" dirty="0">
                <a:latin typeface="+mn-ea"/>
              </a:rPr>
              <a:t>期待される効果</a:t>
            </a:r>
            <a:endParaRPr kumimoji="1" lang="en-US" altLang="ja-JP" sz="1400" b="1" dirty="0">
              <a:latin typeface="+mn-ea"/>
            </a:endParaRPr>
          </a:p>
        </p:txBody>
      </p:sp>
      <p:cxnSp>
        <p:nvCxnSpPr>
          <p:cNvPr id="31" name="直線コネクタ 30">
            <a:extLst>
              <a:ext uri="{FF2B5EF4-FFF2-40B4-BE49-F238E27FC236}">
                <a16:creationId xmlns:a16="http://schemas.microsoft.com/office/drawing/2014/main" id="{9B6EC3F2-D8ED-4D96-A6BD-0986BA358521}"/>
              </a:ext>
            </a:extLst>
          </p:cNvPr>
          <p:cNvCxnSpPr/>
          <p:nvPr userDrawn="1"/>
        </p:nvCxnSpPr>
        <p:spPr>
          <a:xfrm>
            <a:off x="190500" y="9314109"/>
            <a:ext cx="6477000" cy="0"/>
          </a:xfrm>
          <a:prstGeom prst="line">
            <a:avLst/>
          </a:pr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sp>
        <p:nvSpPr>
          <p:cNvPr id="33" name="テキスト ボックス 32">
            <a:extLst>
              <a:ext uri="{FF2B5EF4-FFF2-40B4-BE49-F238E27FC236}">
                <a16:creationId xmlns:a16="http://schemas.microsoft.com/office/drawing/2014/main" id="{8A49075D-42B1-46FA-8EB1-4E2A1219553E}"/>
              </a:ext>
            </a:extLst>
          </p:cNvPr>
          <p:cNvSpPr txBox="1"/>
          <p:nvPr userDrawn="1"/>
        </p:nvSpPr>
        <p:spPr>
          <a:xfrm>
            <a:off x="206044" y="9331154"/>
            <a:ext cx="1261884" cy="276999"/>
          </a:xfrm>
          <a:prstGeom prst="rect">
            <a:avLst/>
          </a:prstGeom>
          <a:noFill/>
        </p:spPr>
        <p:txBody>
          <a:bodyPr wrap="none" rtlCol="0">
            <a:spAutoFit/>
          </a:bodyPr>
          <a:lstStyle/>
          <a:p>
            <a:r>
              <a:rPr kumimoji="1" lang="ja-JP" altLang="en-US" sz="1200" b="1" dirty="0">
                <a:latin typeface="ＭＳ ゴシック" panose="020B0609070205080204" pitchFamily="49" charset="-128"/>
                <a:ea typeface="ＭＳ ゴシック" panose="020B0609070205080204" pitchFamily="49" charset="-128"/>
              </a:rPr>
              <a:t>研究代表機関：</a:t>
            </a:r>
          </a:p>
        </p:txBody>
      </p:sp>
      <p:sp>
        <p:nvSpPr>
          <p:cNvPr id="17" name="テキスト ボックス 16">
            <a:extLst>
              <a:ext uri="{FF2B5EF4-FFF2-40B4-BE49-F238E27FC236}">
                <a16:creationId xmlns:a16="http://schemas.microsoft.com/office/drawing/2014/main" id="{89A0DE6E-0272-495C-B5D3-311BE7871114}"/>
              </a:ext>
            </a:extLst>
          </p:cNvPr>
          <p:cNvSpPr txBox="1"/>
          <p:nvPr userDrawn="1"/>
        </p:nvSpPr>
        <p:spPr>
          <a:xfrm>
            <a:off x="206044" y="9610967"/>
            <a:ext cx="1261884" cy="276999"/>
          </a:xfrm>
          <a:prstGeom prst="rect">
            <a:avLst/>
          </a:prstGeom>
          <a:noFill/>
        </p:spPr>
        <p:txBody>
          <a:bodyPr wrap="none" rtlCol="0">
            <a:spAutoFit/>
          </a:bodyPr>
          <a:lstStyle/>
          <a:p>
            <a:r>
              <a:rPr kumimoji="1" lang="ja-JP" altLang="en-US" sz="1200" b="1" dirty="0">
                <a:latin typeface="ＭＳ ゴシック" panose="020B0609070205080204" pitchFamily="49" charset="-128"/>
                <a:ea typeface="ＭＳ ゴシック" panose="020B0609070205080204" pitchFamily="49" charset="-128"/>
              </a:rPr>
              <a:t>共同研究機関：</a:t>
            </a:r>
          </a:p>
        </p:txBody>
      </p:sp>
    </p:spTree>
    <p:extLst>
      <p:ext uri="{BB962C8B-B14F-4D97-AF65-F5344CB8AC3E}">
        <p14:creationId xmlns:p14="http://schemas.microsoft.com/office/powerpoint/2010/main" val="1366753420"/>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ja-JP" altLang="en-US" dirty="0"/>
              <a:t>マスター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CA963A0F-1CFB-4E34-8FB8-B60140D0812A}" type="datetimeFigureOut">
              <a:rPr kumimoji="1" lang="ja-JP" altLang="en-US" smtClean="0"/>
              <a:t>2024/12/10</a:t>
            </a:fld>
            <a:endParaRPr kumimoji="1" lang="ja-JP" altLang="en-US"/>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ED185B54-DFB6-4BC2-94D0-BBC1A08C9133}" type="slidenum">
              <a:rPr kumimoji="1" lang="ja-JP" altLang="en-US" smtClean="0"/>
              <a:t>‹#›</a:t>
            </a:fld>
            <a:endParaRPr kumimoji="1" lang="ja-JP" altLang="en-US"/>
          </a:p>
        </p:txBody>
      </p:sp>
    </p:spTree>
    <p:extLst>
      <p:ext uri="{BB962C8B-B14F-4D97-AF65-F5344CB8AC3E}">
        <p14:creationId xmlns:p14="http://schemas.microsoft.com/office/powerpoint/2010/main" val="3231784270"/>
      </p:ext>
    </p:extLst>
  </p:cSld>
  <p:clrMap bg1="lt1" tx1="dk1" bg2="lt2" tx2="dk2" accent1="accent1" accent2="accent2" accent3="accent3" accent4="accent4" accent5="accent5" accent6="accent6" hlink="hlink" folHlink="folHlink"/>
  <p:sldLayoutIdLst>
    <p:sldLayoutId id="2147483661" r:id="rId1"/>
  </p:sldLayoutIdLst>
  <p:txStyles>
    <p:title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p:bodyStyle>
    <p:otherStyle>
      <a:defPPr>
        <a:defRPr lang="en-US"/>
      </a:defPPr>
      <a:lvl1pPr marL="0" algn="l" defTabSz="685800" rtl="0" eaLnBrk="1" latinLnBrk="0" hangingPunct="1">
        <a:defRPr kumimoji="1" sz="1350" kern="1200">
          <a:solidFill>
            <a:schemeClr val="tx1"/>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テキスト ボックス 6">
            <a:extLst>
              <a:ext uri="{FF2B5EF4-FFF2-40B4-BE49-F238E27FC236}">
                <a16:creationId xmlns:a16="http://schemas.microsoft.com/office/drawing/2014/main" id="{C5F0B96B-9DDD-427A-9A55-86A638D994AE}"/>
              </a:ext>
            </a:extLst>
          </p:cNvPr>
          <p:cNvSpPr txBox="1"/>
          <p:nvPr/>
        </p:nvSpPr>
        <p:spPr>
          <a:xfrm>
            <a:off x="324566" y="8132816"/>
            <a:ext cx="2700000" cy="954107"/>
          </a:xfrm>
          <a:prstGeom prst="rect">
            <a:avLst/>
          </a:prstGeom>
          <a:noFill/>
        </p:spPr>
        <p:txBody>
          <a:bodyPr wrap="square" rtlCol="0">
            <a:spAutoFit/>
          </a:bodyPr>
          <a:lstStyle/>
          <a:p>
            <a:r>
              <a:rPr kumimoji="1" lang="ja-JP" altLang="en-US" sz="1400" dirty="0">
                <a:latin typeface="+mn-ea"/>
              </a:rPr>
              <a:t>・○○○・・・</a:t>
            </a:r>
            <a:endParaRPr kumimoji="1" lang="en-US" altLang="ja-JP" sz="1400" dirty="0">
              <a:latin typeface="+mn-ea"/>
            </a:endParaRPr>
          </a:p>
          <a:p>
            <a:r>
              <a:rPr kumimoji="1" lang="ja-JP" altLang="en-US" sz="1400" dirty="0">
                <a:latin typeface="+mn-ea"/>
              </a:rPr>
              <a:t>・△△△・・・</a:t>
            </a:r>
            <a:endParaRPr kumimoji="1" lang="en-US" altLang="ja-JP" sz="1400" dirty="0">
              <a:latin typeface="+mn-ea"/>
            </a:endParaRPr>
          </a:p>
          <a:p>
            <a:endParaRPr kumimoji="1" lang="en-US" altLang="ja-JP" sz="1400" dirty="0">
              <a:latin typeface="+mn-ea"/>
            </a:endParaRPr>
          </a:p>
          <a:p>
            <a:endParaRPr kumimoji="1" lang="en-US" altLang="ja-JP" sz="1400" dirty="0">
              <a:latin typeface="+mn-ea"/>
            </a:endParaRPr>
          </a:p>
        </p:txBody>
      </p:sp>
      <p:sp>
        <p:nvSpPr>
          <p:cNvPr id="8" name="テキスト ボックス 7">
            <a:extLst>
              <a:ext uri="{FF2B5EF4-FFF2-40B4-BE49-F238E27FC236}">
                <a16:creationId xmlns:a16="http://schemas.microsoft.com/office/drawing/2014/main" id="{01A456ED-6AB2-4C18-A8BB-070625D1A7B1}"/>
              </a:ext>
            </a:extLst>
          </p:cNvPr>
          <p:cNvSpPr txBox="1"/>
          <p:nvPr/>
        </p:nvSpPr>
        <p:spPr>
          <a:xfrm>
            <a:off x="3893266" y="8132816"/>
            <a:ext cx="2700000" cy="954107"/>
          </a:xfrm>
          <a:prstGeom prst="rect">
            <a:avLst/>
          </a:prstGeom>
          <a:noFill/>
        </p:spPr>
        <p:txBody>
          <a:bodyPr wrap="square" rtlCol="0">
            <a:spAutoFit/>
          </a:bodyPr>
          <a:lstStyle/>
          <a:p>
            <a:r>
              <a:rPr kumimoji="1" lang="ja-JP" altLang="en-US" sz="1400" dirty="0">
                <a:latin typeface="+mn-ea"/>
              </a:rPr>
              <a:t>・○○○・・・</a:t>
            </a:r>
            <a:endParaRPr kumimoji="1" lang="en-US" altLang="ja-JP" sz="1400" dirty="0">
              <a:latin typeface="+mn-ea"/>
            </a:endParaRPr>
          </a:p>
          <a:p>
            <a:r>
              <a:rPr kumimoji="1" lang="ja-JP" altLang="en-US" sz="1400" dirty="0">
                <a:latin typeface="+mn-ea"/>
              </a:rPr>
              <a:t>・△△△・・・</a:t>
            </a:r>
            <a:endParaRPr kumimoji="1" lang="en-US" altLang="ja-JP" sz="1400" dirty="0">
              <a:latin typeface="+mn-ea"/>
            </a:endParaRPr>
          </a:p>
          <a:p>
            <a:endParaRPr kumimoji="1" lang="en-US" altLang="ja-JP" sz="1400" dirty="0">
              <a:latin typeface="+mn-ea"/>
            </a:endParaRPr>
          </a:p>
          <a:p>
            <a:endParaRPr kumimoji="1" lang="en-US" altLang="ja-JP" sz="1400" dirty="0">
              <a:latin typeface="+mn-ea"/>
            </a:endParaRPr>
          </a:p>
        </p:txBody>
      </p:sp>
      <p:sp>
        <p:nvSpPr>
          <p:cNvPr id="9" name="矢印: 右 8">
            <a:extLst>
              <a:ext uri="{FF2B5EF4-FFF2-40B4-BE49-F238E27FC236}">
                <a16:creationId xmlns:a16="http://schemas.microsoft.com/office/drawing/2014/main" id="{3D18E674-BDA0-4AC7-93D8-C37A5EA9EEA6}"/>
              </a:ext>
            </a:extLst>
          </p:cNvPr>
          <p:cNvSpPr/>
          <p:nvPr/>
        </p:nvSpPr>
        <p:spPr>
          <a:xfrm>
            <a:off x="3200400" y="8466283"/>
            <a:ext cx="533400" cy="533394"/>
          </a:xfrm>
          <a:prstGeom prst="rightArrow">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テキスト ボックス 9">
            <a:extLst>
              <a:ext uri="{FF2B5EF4-FFF2-40B4-BE49-F238E27FC236}">
                <a16:creationId xmlns:a16="http://schemas.microsoft.com/office/drawing/2014/main" id="{86ED04E4-E3B5-4AF9-8ED4-4AE42AE63A22}"/>
              </a:ext>
            </a:extLst>
          </p:cNvPr>
          <p:cNvSpPr txBox="1"/>
          <p:nvPr/>
        </p:nvSpPr>
        <p:spPr>
          <a:xfrm>
            <a:off x="323697" y="5238691"/>
            <a:ext cx="3060000" cy="2031325"/>
          </a:xfrm>
          <a:prstGeom prst="rect">
            <a:avLst/>
          </a:prstGeom>
          <a:noFill/>
        </p:spPr>
        <p:txBody>
          <a:bodyPr wrap="square" rtlCol="0">
            <a:spAutoFit/>
          </a:bodyPr>
          <a:lstStyle/>
          <a:p>
            <a:r>
              <a:rPr kumimoji="1" lang="ja-JP" altLang="en-US" sz="1400" dirty="0">
                <a:latin typeface="+mn-ea"/>
              </a:rPr>
              <a:t>〇〇〇〇。</a:t>
            </a:r>
            <a:endParaRPr kumimoji="1" lang="en-US" altLang="ja-JP" sz="1400" dirty="0">
              <a:latin typeface="+mn-ea"/>
            </a:endParaRPr>
          </a:p>
          <a:p>
            <a:endParaRPr kumimoji="1" lang="en-US" altLang="ja-JP" sz="1400" dirty="0">
              <a:latin typeface="+mn-ea"/>
            </a:endParaRPr>
          </a:p>
          <a:p>
            <a:endParaRPr kumimoji="1" lang="en-US" altLang="ja-JP" sz="1400" dirty="0">
              <a:latin typeface="+mn-ea"/>
            </a:endParaRPr>
          </a:p>
          <a:p>
            <a:endParaRPr kumimoji="1" lang="en-US" altLang="ja-JP" sz="1400" dirty="0">
              <a:latin typeface="+mn-ea"/>
            </a:endParaRPr>
          </a:p>
          <a:p>
            <a:endParaRPr kumimoji="1" lang="en-US" altLang="ja-JP" sz="1400" dirty="0">
              <a:latin typeface="+mn-ea"/>
            </a:endParaRPr>
          </a:p>
          <a:p>
            <a:endParaRPr kumimoji="1" lang="en-US" altLang="ja-JP" sz="1400" dirty="0">
              <a:latin typeface="+mn-ea"/>
            </a:endParaRPr>
          </a:p>
          <a:p>
            <a:endParaRPr kumimoji="1" lang="en-US" altLang="ja-JP" sz="1400" dirty="0">
              <a:latin typeface="+mn-ea"/>
            </a:endParaRPr>
          </a:p>
          <a:p>
            <a:endParaRPr kumimoji="1" lang="en-US" altLang="ja-JP" sz="1400" dirty="0">
              <a:latin typeface="+mn-ea"/>
            </a:endParaRPr>
          </a:p>
          <a:p>
            <a:endParaRPr kumimoji="1" lang="en-US" altLang="ja-JP" sz="1400" dirty="0"/>
          </a:p>
        </p:txBody>
      </p:sp>
      <p:sp>
        <p:nvSpPr>
          <p:cNvPr id="12" name="正方形/長方形 11">
            <a:extLst>
              <a:ext uri="{FF2B5EF4-FFF2-40B4-BE49-F238E27FC236}">
                <a16:creationId xmlns:a16="http://schemas.microsoft.com/office/drawing/2014/main" id="{6020121F-B447-4AF1-A580-B910346A5265}"/>
              </a:ext>
            </a:extLst>
          </p:cNvPr>
          <p:cNvSpPr/>
          <p:nvPr/>
        </p:nvSpPr>
        <p:spPr>
          <a:xfrm>
            <a:off x="3466488" y="2579315"/>
            <a:ext cx="3060000" cy="1980000"/>
          </a:xfrm>
          <a:prstGeom prst="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400" dirty="0">
                <a:solidFill>
                  <a:schemeClr val="tx1"/>
                </a:solidFill>
              </a:rPr>
              <a:t>研究背景をイメージする補助となる図や写真</a:t>
            </a:r>
            <a:endParaRPr kumimoji="1" lang="en-US" altLang="ja-JP" sz="1400" dirty="0">
              <a:solidFill>
                <a:schemeClr val="tx1"/>
              </a:solidFill>
            </a:endParaRPr>
          </a:p>
          <a:p>
            <a:r>
              <a:rPr kumimoji="1" lang="ja-JP" altLang="en-US" sz="1400" dirty="0">
                <a:solidFill>
                  <a:schemeClr val="tx1"/>
                </a:solidFill>
              </a:rPr>
              <a:t>高：</a:t>
            </a:r>
            <a:r>
              <a:rPr kumimoji="1" lang="en-US" altLang="ja-JP" sz="1400" dirty="0">
                <a:solidFill>
                  <a:schemeClr val="tx1"/>
                </a:solidFill>
              </a:rPr>
              <a:t>5.5cm</a:t>
            </a:r>
          </a:p>
          <a:p>
            <a:r>
              <a:rPr kumimoji="1" lang="ja-JP" altLang="en-US" sz="1400" dirty="0">
                <a:solidFill>
                  <a:schemeClr val="tx1"/>
                </a:solidFill>
              </a:rPr>
              <a:t>幅：</a:t>
            </a:r>
            <a:r>
              <a:rPr kumimoji="1" lang="en-US" altLang="ja-JP" sz="1400" dirty="0">
                <a:solidFill>
                  <a:schemeClr val="tx1"/>
                </a:solidFill>
              </a:rPr>
              <a:t>8.5cm</a:t>
            </a:r>
          </a:p>
          <a:p>
            <a:r>
              <a:rPr kumimoji="1" lang="en-US" altLang="ja-JP" sz="1400" dirty="0">
                <a:solidFill>
                  <a:schemeClr val="tx1"/>
                </a:solidFill>
              </a:rPr>
              <a:t>※</a:t>
            </a:r>
            <a:r>
              <a:rPr kumimoji="1" lang="ja-JP" altLang="en-US" sz="1400" dirty="0">
                <a:solidFill>
                  <a:schemeClr val="tx1"/>
                </a:solidFill>
              </a:rPr>
              <a:t>印刷した際に図や写真が鮮明に見えるよう画素数を調整すること（写真であれば</a:t>
            </a:r>
            <a:r>
              <a:rPr kumimoji="1" lang="en-US" altLang="ja-JP" sz="1400" dirty="0">
                <a:solidFill>
                  <a:schemeClr val="tx1"/>
                </a:solidFill>
              </a:rPr>
              <a:t>100</a:t>
            </a:r>
            <a:r>
              <a:rPr kumimoji="1" lang="ja-JP" altLang="en-US" sz="1400" dirty="0">
                <a:solidFill>
                  <a:schemeClr val="tx1"/>
                </a:solidFill>
              </a:rPr>
              <a:t>万画素以上）</a:t>
            </a:r>
          </a:p>
        </p:txBody>
      </p:sp>
      <p:sp>
        <p:nvSpPr>
          <p:cNvPr id="15" name="テキスト ボックス 14">
            <a:extLst>
              <a:ext uri="{FF2B5EF4-FFF2-40B4-BE49-F238E27FC236}">
                <a16:creationId xmlns:a16="http://schemas.microsoft.com/office/drawing/2014/main" id="{30AFCF5B-83AC-4418-B72A-9B7A63605911}"/>
              </a:ext>
            </a:extLst>
          </p:cNvPr>
          <p:cNvSpPr txBox="1"/>
          <p:nvPr/>
        </p:nvSpPr>
        <p:spPr>
          <a:xfrm>
            <a:off x="323697" y="2579316"/>
            <a:ext cx="3060000" cy="2031325"/>
          </a:xfrm>
          <a:prstGeom prst="rect">
            <a:avLst/>
          </a:prstGeom>
          <a:noFill/>
        </p:spPr>
        <p:txBody>
          <a:bodyPr wrap="square" rtlCol="0">
            <a:spAutoFit/>
          </a:bodyPr>
          <a:lstStyle/>
          <a:p>
            <a:r>
              <a:rPr kumimoji="1" lang="ja-JP" altLang="en-US" sz="1400" dirty="0">
                <a:latin typeface="+mn-ea"/>
              </a:rPr>
              <a:t>〇〇〇〇。</a:t>
            </a:r>
            <a:endParaRPr kumimoji="1" lang="en-US" altLang="ja-JP" sz="1400" dirty="0">
              <a:latin typeface="+mn-ea"/>
            </a:endParaRPr>
          </a:p>
          <a:p>
            <a:endParaRPr kumimoji="1" lang="en-US" altLang="ja-JP" sz="1400" dirty="0">
              <a:latin typeface="+mn-ea"/>
            </a:endParaRPr>
          </a:p>
          <a:p>
            <a:endParaRPr kumimoji="1" lang="en-US" altLang="ja-JP" sz="1400" dirty="0">
              <a:latin typeface="+mn-ea"/>
            </a:endParaRPr>
          </a:p>
          <a:p>
            <a:endParaRPr kumimoji="1" lang="en-US" altLang="ja-JP" sz="1400" dirty="0">
              <a:latin typeface="+mn-ea"/>
            </a:endParaRPr>
          </a:p>
          <a:p>
            <a:endParaRPr kumimoji="1" lang="en-US" altLang="ja-JP" sz="1400" dirty="0">
              <a:latin typeface="+mn-ea"/>
            </a:endParaRPr>
          </a:p>
          <a:p>
            <a:endParaRPr kumimoji="1" lang="en-US" altLang="ja-JP" sz="1400" dirty="0">
              <a:latin typeface="+mn-ea"/>
            </a:endParaRPr>
          </a:p>
          <a:p>
            <a:endParaRPr kumimoji="1" lang="en-US" altLang="ja-JP" sz="1400" dirty="0">
              <a:latin typeface="+mn-ea"/>
            </a:endParaRPr>
          </a:p>
          <a:p>
            <a:endParaRPr kumimoji="1" lang="en-US" altLang="ja-JP" sz="1400" dirty="0">
              <a:latin typeface="+mn-ea"/>
            </a:endParaRPr>
          </a:p>
          <a:p>
            <a:endParaRPr kumimoji="1" lang="en-US" altLang="ja-JP" sz="1400" dirty="0">
              <a:latin typeface="+mn-ea"/>
            </a:endParaRPr>
          </a:p>
        </p:txBody>
      </p:sp>
      <p:sp>
        <p:nvSpPr>
          <p:cNvPr id="16" name="正方形/長方形 15">
            <a:extLst>
              <a:ext uri="{FF2B5EF4-FFF2-40B4-BE49-F238E27FC236}">
                <a16:creationId xmlns:a16="http://schemas.microsoft.com/office/drawing/2014/main" id="{6A6BA78C-4A6D-474E-A2C7-5EFC9875A8DB}"/>
              </a:ext>
            </a:extLst>
          </p:cNvPr>
          <p:cNvSpPr/>
          <p:nvPr/>
        </p:nvSpPr>
        <p:spPr>
          <a:xfrm>
            <a:off x="3466488" y="5238691"/>
            <a:ext cx="3060000" cy="1980000"/>
          </a:xfrm>
          <a:prstGeom prst="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400" dirty="0">
                <a:solidFill>
                  <a:schemeClr val="tx1"/>
                </a:solidFill>
              </a:rPr>
              <a:t>研究内容をイメージする補助となる図や写真</a:t>
            </a:r>
            <a:endParaRPr kumimoji="1" lang="en-US" altLang="ja-JP" sz="1400" dirty="0">
              <a:solidFill>
                <a:schemeClr val="tx1"/>
              </a:solidFill>
            </a:endParaRPr>
          </a:p>
          <a:p>
            <a:r>
              <a:rPr kumimoji="1" lang="ja-JP" altLang="en-US" sz="1400" dirty="0">
                <a:solidFill>
                  <a:schemeClr val="tx1"/>
                </a:solidFill>
              </a:rPr>
              <a:t>高：</a:t>
            </a:r>
            <a:r>
              <a:rPr kumimoji="1" lang="en-US" altLang="ja-JP" sz="1400" dirty="0">
                <a:solidFill>
                  <a:schemeClr val="tx1"/>
                </a:solidFill>
              </a:rPr>
              <a:t>5.5cm</a:t>
            </a:r>
          </a:p>
          <a:p>
            <a:r>
              <a:rPr kumimoji="1" lang="ja-JP" altLang="en-US" sz="1400" dirty="0">
                <a:solidFill>
                  <a:schemeClr val="tx1"/>
                </a:solidFill>
              </a:rPr>
              <a:t>幅：</a:t>
            </a:r>
            <a:r>
              <a:rPr kumimoji="1" lang="en-US" altLang="ja-JP" sz="1400" dirty="0">
                <a:solidFill>
                  <a:schemeClr val="tx1"/>
                </a:solidFill>
              </a:rPr>
              <a:t>8.5cm</a:t>
            </a:r>
          </a:p>
          <a:p>
            <a:r>
              <a:rPr kumimoji="1" lang="en-US" altLang="ja-JP" sz="1400" dirty="0">
                <a:solidFill>
                  <a:schemeClr val="tx1"/>
                </a:solidFill>
              </a:rPr>
              <a:t>※</a:t>
            </a:r>
            <a:r>
              <a:rPr kumimoji="1" lang="ja-JP" altLang="en-US" sz="1400" dirty="0">
                <a:solidFill>
                  <a:schemeClr val="tx1"/>
                </a:solidFill>
              </a:rPr>
              <a:t>印刷した際に図や写真が鮮明</a:t>
            </a:r>
            <a:r>
              <a:rPr kumimoji="1" lang="ja-JP" altLang="en-US" sz="1400">
                <a:solidFill>
                  <a:schemeClr val="tx1"/>
                </a:solidFill>
              </a:rPr>
              <a:t>に見えるよう</a:t>
            </a:r>
            <a:r>
              <a:rPr kumimoji="1" lang="ja-JP" altLang="en-US" sz="1400" dirty="0">
                <a:solidFill>
                  <a:schemeClr val="tx1"/>
                </a:solidFill>
              </a:rPr>
              <a:t>画素数を調整すること（写真であれば</a:t>
            </a:r>
            <a:r>
              <a:rPr kumimoji="1" lang="en-US" altLang="ja-JP" sz="1400" dirty="0">
                <a:solidFill>
                  <a:schemeClr val="tx1"/>
                </a:solidFill>
              </a:rPr>
              <a:t>100</a:t>
            </a:r>
            <a:r>
              <a:rPr kumimoji="1" lang="ja-JP" altLang="en-US" sz="1400" dirty="0">
                <a:solidFill>
                  <a:schemeClr val="tx1"/>
                </a:solidFill>
              </a:rPr>
              <a:t>万画素以上）</a:t>
            </a:r>
          </a:p>
        </p:txBody>
      </p:sp>
      <p:sp>
        <p:nvSpPr>
          <p:cNvPr id="5" name="テキスト ボックス 4">
            <a:extLst>
              <a:ext uri="{FF2B5EF4-FFF2-40B4-BE49-F238E27FC236}">
                <a16:creationId xmlns:a16="http://schemas.microsoft.com/office/drawing/2014/main" id="{F7305B55-3F05-46CC-A80B-5A3DF5ACFFA8}"/>
              </a:ext>
            </a:extLst>
          </p:cNvPr>
          <p:cNvSpPr txBox="1"/>
          <p:nvPr/>
        </p:nvSpPr>
        <p:spPr>
          <a:xfrm>
            <a:off x="1266491" y="9645383"/>
            <a:ext cx="3852337" cy="261610"/>
          </a:xfrm>
          <a:prstGeom prst="rect">
            <a:avLst/>
          </a:prstGeom>
          <a:noFill/>
        </p:spPr>
        <p:txBody>
          <a:bodyPr wrap="none" rtlCol="0">
            <a:spAutoFit/>
          </a:bodyPr>
          <a:lstStyle/>
          <a:p>
            <a:r>
              <a:rPr kumimoji="1" lang="ja-JP" altLang="en-US" sz="1100" dirty="0"/>
              <a:t>○○研究所、○○大学、○○県、株式会社○○、○○法人</a:t>
            </a:r>
          </a:p>
        </p:txBody>
      </p:sp>
      <p:sp>
        <p:nvSpPr>
          <p:cNvPr id="14" name="テキスト ボックス 13">
            <a:extLst>
              <a:ext uri="{FF2B5EF4-FFF2-40B4-BE49-F238E27FC236}">
                <a16:creationId xmlns:a16="http://schemas.microsoft.com/office/drawing/2014/main" id="{9439D498-3848-4A18-B58A-B2D1485CA989}"/>
              </a:ext>
            </a:extLst>
          </p:cNvPr>
          <p:cNvSpPr txBox="1"/>
          <p:nvPr/>
        </p:nvSpPr>
        <p:spPr>
          <a:xfrm>
            <a:off x="1266491" y="9373987"/>
            <a:ext cx="889987" cy="261610"/>
          </a:xfrm>
          <a:prstGeom prst="rect">
            <a:avLst/>
          </a:prstGeom>
          <a:noFill/>
        </p:spPr>
        <p:txBody>
          <a:bodyPr wrap="none" rtlCol="0">
            <a:spAutoFit/>
          </a:bodyPr>
          <a:lstStyle/>
          <a:p>
            <a:r>
              <a:rPr kumimoji="1" lang="ja-JP" altLang="en-US" sz="1100" dirty="0"/>
              <a:t>○○研究所</a:t>
            </a:r>
          </a:p>
        </p:txBody>
      </p:sp>
      <p:sp>
        <p:nvSpPr>
          <p:cNvPr id="17" name="テキスト ボックス 16">
            <a:extLst>
              <a:ext uri="{FF2B5EF4-FFF2-40B4-BE49-F238E27FC236}">
                <a16:creationId xmlns:a16="http://schemas.microsoft.com/office/drawing/2014/main" id="{24A1FEF9-0781-40AD-9643-9EE500F12E15}"/>
              </a:ext>
            </a:extLst>
          </p:cNvPr>
          <p:cNvSpPr txBox="1"/>
          <p:nvPr/>
        </p:nvSpPr>
        <p:spPr>
          <a:xfrm>
            <a:off x="586740" y="13252"/>
            <a:ext cx="5729000" cy="1077218"/>
          </a:xfrm>
          <a:prstGeom prst="rect">
            <a:avLst/>
          </a:prstGeom>
          <a:noFill/>
        </p:spPr>
        <p:txBody>
          <a:bodyPr wrap="square" rtlCol="0">
            <a:spAutoFit/>
          </a:bodyPr>
          <a:lstStyle/>
          <a:p>
            <a:pPr algn="ctr"/>
            <a:r>
              <a:rPr kumimoji="1" lang="ja-JP" altLang="en-US" sz="1600" b="1" dirty="0">
                <a:latin typeface="ＭＳ ゴシック" panose="020B0609070205080204" pitchFamily="49" charset="-128"/>
                <a:ea typeface="ＭＳ ゴシック" panose="020B0609070205080204" pitchFamily="49" charset="-128"/>
              </a:rPr>
              <a:t>みどりの食料システム戦略実現技術開発・社会実装促進事業（委託プロジェクト研究）</a:t>
            </a:r>
            <a:endParaRPr kumimoji="1" lang="en-US" altLang="ja-JP" sz="1200" dirty="0">
              <a:latin typeface="ＭＳ ゴシック" panose="020B0609070205080204" pitchFamily="49" charset="-128"/>
              <a:ea typeface="ＭＳ ゴシック" panose="020B0609070205080204" pitchFamily="49" charset="-128"/>
            </a:endParaRPr>
          </a:p>
          <a:p>
            <a:pPr algn="ctr"/>
            <a:r>
              <a:rPr kumimoji="1" lang="ja-JP" altLang="en-US" sz="1600" b="1" dirty="0">
                <a:latin typeface="ＭＳ ゴシック" panose="020B0609070205080204" pitchFamily="49" charset="-128"/>
                <a:ea typeface="ＭＳ ゴシック" panose="020B0609070205080204" pitchFamily="49" charset="-128"/>
              </a:rPr>
              <a:t>○○の開発</a:t>
            </a:r>
            <a:endParaRPr kumimoji="1" lang="en-US" altLang="ja-JP" sz="1200" dirty="0">
              <a:latin typeface="ＭＳ ゴシック" panose="020B0609070205080204" pitchFamily="49" charset="-128"/>
              <a:ea typeface="ＭＳ ゴシック" panose="020B0609070205080204" pitchFamily="49" charset="-128"/>
            </a:endParaRPr>
          </a:p>
          <a:p>
            <a:pPr algn="ctr"/>
            <a:r>
              <a:rPr kumimoji="1" lang="en-US" altLang="ja-JP" sz="1600" b="1" dirty="0">
                <a:latin typeface="ＭＳ ゴシック" panose="020B0609070205080204" pitchFamily="49" charset="-128"/>
                <a:ea typeface="ＭＳ ゴシック" panose="020B0609070205080204" pitchFamily="49" charset="-128"/>
              </a:rPr>
              <a:t>【</a:t>
            </a:r>
            <a:r>
              <a:rPr kumimoji="1" lang="ja-JP" altLang="en-US" sz="1600" b="1" dirty="0">
                <a:latin typeface="ＭＳ ゴシック" panose="020B0609070205080204" pitchFamily="49" charset="-128"/>
                <a:ea typeface="ＭＳ ゴシック" panose="020B0609070205080204" pitchFamily="49" charset="-128"/>
              </a:rPr>
              <a:t>研究概要</a:t>
            </a:r>
            <a:r>
              <a:rPr kumimoji="1" lang="en-US" altLang="ja-JP" sz="1600" b="1" dirty="0">
                <a:latin typeface="ＭＳ ゴシック" panose="020B0609070205080204" pitchFamily="49" charset="-128"/>
                <a:ea typeface="ＭＳ ゴシック" panose="020B0609070205080204" pitchFamily="49" charset="-128"/>
              </a:rPr>
              <a:t>】</a:t>
            </a:r>
            <a:endParaRPr kumimoji="1" lang="ja-JP" altLang="en-US" sz="1600" b="1" dirty="0">
              <a:latin typeface="ＭＳ ゴシック" panose="020B0609070205080204" pitchFamily="49" charset="-128"/>
              <a:ea typeface="ＭＳ ゴシック" panose="020B0609070205080204" pitchFamily="49" charset="-128"/>
            </a:endParaRPr>
          </a:p>
        </p:txBody>
      </p:sp>
      <p:sp>
        <p:nvSpPr>
          <p:cNvPr id="18" name="テキスト ボックス 17">
            <a:extLst>
              <a:ext uri="{FF2B5EF4-FFF2-40B4-BE49-F238E27FC236}">
                <a16:creationId xmlns:a16="http://schemas.microsoft.com/office/drawing/2014/main" id="{7E1CFD35-3A03-4D50-891A-0CBE392376CC}"/>
              </a:ext>
            </a:extLst>
          </p:cNvPr>
          <p:cNvSpPr txBox="1"/>
          <p:nvPr/>
        </p:nvSpPr>
        <p:spPr>
          <a:xfrm>
            <a:off x="3466488" y="4573851"/>
            <a:ext cx="3060000" cy="276999"/>
          </a:xfrm>
          <a:prstGeom prst="rect">
            <a:avLst/>
          </a:prstGeom>
          <a:noFill/>
        </p:spPr>
        <p:txBody>
          <a:bodyPr wrap="square" rtlCol="0">
            <a:spAutoFit/>
          </a:bodyPr>
          <a:lstStyle/>
          <a:p>
            <a:pPr algn="ctr"/>
            <a:r>
              <a:rPr kumimoji="1" lang="ja-JP" altLang="en-US" sz="1200" dirty="0">
                <a:latin typeface="+mn-ea"/>
              </a:rPr>
              <a:t>図表の説明文、</a:t>
            </a:r>
            <a:r>
              <a:rPr kumimoji="1" lang="en-US" altLang="ja-JP" sz="1200" dirty="0">
                <a:latin typeface="+mn-ea"/>
              </a:rPr>
              <a:t>12</a:t>
            </a:r>
            <a:r>
              <a:rPr kumimoji="1" lang="ja-JP" altLang="en-US" sz="1200" dirty="0">
                <a:latin typeface="+mn-ea"/>
              </a:rPr>
              <a:t>ポイント、１行以内</a:t>
            </a:r>
            <a:endParaRPr kumimoji="1" lang="en-US" altLang="ja-JP" sz="1050" dirty="0">
              <a:latin typeface="+mn-ea"/>
            </a:endParaRPr>
          </a:p>
        </p:txBody>
      </p:sp>
      <p:sp>
        <p:nvSpPr>
          <p:cNvPr id="19" name="テキスト ボックス 18">
            <a:extLst>
              <a:ext uri="{FF2B5EF4-FFF2-40B4-BE49-F238E27FC236}">
                <a16:creationId xmlns:a16="http://schemas.microsoft.com/office/drawing/2014/main" id="{ED6840B4-4C0F-436B-9FE3-4CCF7C520A04}"/>
              </a:ext>
            </a:extLst>
          </p:cNvPr>
          <p:cNvSpPr txBox="1"/>
          <p:nvPr/>
        </p:nvSpPr>
        <p:spPr>
          <a:xfrm>
            <a:off x="3466488" y="7242101"/>
            <a:ext cx="3060000" cy="276999"/>
          </a:xfrm>
          <a:prstGeom prst="rect">
            <a:avLst/>
          </a:prstGeom>
          <a:noFill/>
        </p:spPr>
        <p:txBody>
          <a:bodyPr wrap="square" rtlCol="0">
            <a:spAutoFit/>
          </a:bodyPr>
          <a:lstStyle/>
          <a:p>
            <a:pPr algn="ctr"/>
            <a:r>
              <a:rPr kumimoji="1" lang="ja-JP" altLang="en-US" sz="1200" dirty="0">
                <a:latin typeface="+mn-ea"/>
              </a:rPr>
              <a:t>図表の説明文、</a:t>
            </a:r>
            <a:r>
              <a:rPr kumimoji="1" lang="en-US" altLang="ja-JP" sz="1200" dirty="0">
                <a:latin typeface="+mn-ea"/>
              </a:rPr>
              <a:t>12</a:t>
            </a:r>
            <a:r>
              <a:rPr kumimoji="1" lang="ja-JP" altLang="en-US" sz="1200" dirty="0">
                <a:latin typeface="+mn-ea"/>
              </a:rPr>
              <a:t>ポイント、１行以内</a:t>
            </a:r>
            <a:endParaRPr kumimoji="1" lang="en-US" altLang="ja-JP" sz="1050" dirty="0">
              <a:latin typeface="+mn-ea"/>
            </a:endParaRPr>
          </a:p>
        </p:txBody>
      </p:sp>
      <p:sp>
        <p:nvSpPr>
          <p:cNvPr id="20" name="四角形吹き出し 4">
            <a:extLst>
              <a:ext uri="{FF2B5EF4-FFF2-40B4-BE49-F238E27FC236}">
                <a16:creationId xmlns:a16="http://schemas.microsoft.com/office/drawing/2014/main" id="{D7F48051-C1D9-474D-9342-44E13511B2F9}"/>
              </a:ext>
            </a:extLst>
          </p:cNvPr>
          <p:cNvSpPr/>
          <p:nvPr/>
        </p:nvSpPr>
        <p:spPr>
          <a:xfrm>
            <a:off x="1593706" y="1537331"/>
            <a:ext cx="5140255" cy="718337"/>
          </a:xfrm>
          <a:prstGeom prst="wedgeRectCallout">
            <a:avLst>
              <a:gd name="adj1" fmla="val -56394"/>
              <a:gd name="adj2" fmla="val -37995"/>
            </a:avLst>
          </a:prstGeom>
          <a:solidFill>
            <a:schemeClr val="accent2">
              <a:lumMod val="20000"/>
              <a:lumOff val="80000"/>
            </a:schemeClr>
          </a:solidFill>
          <a:ln w="12700" cap="flat" cmpd="sng" algn="ctr">
            <a:solidFill>
              <a:srgbClr val="FF0000"/>
            </a:solidFill>
            <a:prstDash val="solid"/>
          </a:ln>
          <a:effectLst/>
        </p:spPr>
        <p:txBody>
          <a:bodyPr rot="0" spcFirstLastPara="0" vert="horz" wrap="square" lIns="0" tIns="0" rIns="0" bIns="0" numCol="1" spcCol="0" rtlCol="0" fromWordArt="0" anchor="ctr" anchorCtr="0" forceAA="0" compatLnSpc="1">
            <a:prstTxWarp prst="textNoShape">
              <a:avLst/>
            </a:prstTxWarp>
            <a:noAutofit/>
          </a:bodyPr>
          <a:lstStyle/>
          <a:p>
            <a:pPr algn="just"/>
            <a:r>
              <a:rPr lang="en-US" altLang="ja-JP" sz="1000" kern="100" dirty="0">
                <a:solidFill>
                  <a:srgbClr val="000000"/>
                </a:solidFill>
                <a:effectLst/>
                <a:latin typeface="Century" panose="02040604050505020304" pitchFamily="18" charset="0"/>
                <a:ea typeface="ＭＳ Ｐゴシック" panose="020B0600070205080204" pitchFamily="50" charset="-128"/>
                <a:cs typeface="Times New Roman" panose="02020603050405020304" pitchFamily="18" charset="0"/>
              </a:rPr>
              <a:t>※</a:t>
            </a:r>
            <a:r>
              <a:rPr lang="ja-JP" altLang="en-US" sz="1000" kern="100" dirty="0">
                <a:solidFill>
                  <a:srgbClr val="000000"/>
                </a:solidFill>
                <a:effectLst/>
                <a:latin typeface="Century" panose="02040604050505020304" pitchFamily="18" charset="0"/>
                <a:ea typeface="ＭＳ Ｐゴシック" panose="020B0600070205080204" pitchFamily="50" charset="-128"/>
                <a:cs typeface="Times New Roman" panose="02020603050405020304" pitchFamily="18" charset="0"/>
              </a:rPr>
              <a:t>提案する研究課題に係る研究目的について以下の例のように、端的に２行又は３行で記載。</a:t>
            </a:r>
          </a:p>
          <a:p>
            <a:pPr algn="just"/>
            <a:r>
              <a:rPr lang="ja-JP" altLang="en-US" sz="1000" kern="100" dirty="0">
                <a:solidFill>
                  <a:srgbClr val="000000"/>
                </a:solidFill>
                <a:effectLst/>
                <a:latin typeface="Century" panose="02040604050505020304" pitchFamily="18" charset="0"/>
                <a:ea typeface="ＭＳ Ｐゴシック" panose="020B0600070205080204" pitchFamily="50" charset="-128"/>
                <a:cs typeface="Times New Roman" panose="02020603050405020304" pitchFamily="18" charset="0"/>
              </a:rPr>
              <a:t>（例）○○（何を行うか）により、○○（研究達成により農家や国民生活等に対する波及効果）することを目的とする。</a:t>
            </a:r>
          </a:p>
        </p:txBody>
      </p:sp>
      <p:sp>
        <p:nvSpPr>
          <p:cNvPr id="21" name="四角形吹き出し 4">
            <a:extLst>
              <a:ext uri="{FF2B5EF4-FFF2-40B4-BE49-F238E27FC236}">
                <a16:creationId xmlns:a16="http://schemas.microsoft.com/office/drawing/2014/main" id="{525D748A-F93B-47EF-8346-85264BE14909}"/>
              </a:ext>
            </a:extLst>
          </p:cNvPr>
          <p:cNvSpPr/>
          <p:nvPr/>
        </p:nvSpPr>
        <p:spPr>
          <a:xfrm>
            <a:off x="693531" y="3257392"/>
            <a:ext cx="2261336" cy="400208"/>
          </a:xfrm>
          <a:prstGeom prst="wedgeRectCallout">
            <a:avLst>
              <a:gd name="adj1" fmla="val -36715"/>
              <a:gd name="adj2" fmla="val -147006"/>
            </a:avLst>
          </a:prstGeom>
          <a:solidFill>
            <a:schemeClr val="accent2">
              <a:lumMod val="20000"/>
              <a:lumOff val="80000"/>
            </a:schemeClr>
          </a:solidFill>
          <a:ln w="12700" cap="flat" cmpd="sng" algn="ctr">
            <a:solidFill>
              <a:srgbClr val="FF0000"/>
            </a:solidFill>
            <a:prstDash val="solid"/>
          </a:ln>
          <a:effectLst/>
        </p:spPr>
        <p:txBody>
          <a:bodyPr rot="0" spcFirstLastPara="0" vert="horz" wrap="square" lIns="0" tIns="0" rIns="0" bIns="0" numCol="1" spcCol="0" rtlCol="0" fromWordArt="0" anchor="ctr" anchorCtr="0" forceAA="0" compatLnSpc="1">
            <a:prstTxWarp prst="textNoShape">
              <a:avLst/>
            </a:prstTxWarp>
            <a:noAutofit/>
          </a:bodyPr>
          <a:lstStyle/>
          <a:p>
            <a:pPr algn="just"/>
            <a:endParaRPr lang="en-US" altLang="ja-JP" sz="1000" kern="100" dirty="0">
              <a:solidFill>
                <a:srgbClr val="000000"/>
              </a:solidFill>
              <a:latin typeface="Century" panose="02040604050505020304" pitchFamily="18" charset="0"/>
              <a:ea typeface="ＭＳ Ｐゴシック" panose="020B0600070205080204" pitchFamily="50" charset="-128"/>
              <a:cs typeface="Times New Roman" panose="02020603050405020304" pitchFamily="18" charset="0"/>
            </a:endParaRPr>
          </a:p>
          <a:p>
            <a:pPr algn="just"/>
            <a:r>
              <a:rPr lang="en-US" altLang="ja-JP" sz="1000" kern="100" dirty="0">
                <a:solidFill>
                  <a:srgbClr val="000000"/>
                </a:solidFill>
                <a:effectLst/>
                <a:latin typeface="Century" panose="02040604050505020304" pitchFamily="18" charset="0"/>
                <a:ea typeface="ＭＳ Ｐゴシック" panose="020B0600070205080204" pitchFamily="50" charset="-128"/>
                <a:cs typeface="Times New Roman" panose="02020603050405020304" pitchFamily="18" charset="0"/>
              </a:rPr>
              <a:t>※</a:t>
            </a:r>
            <a:r>
              <a:rPr lang="ja-JP" altLang="en-US" sz="1000" kern="100" dirty="0">
                <a:solidFill>
                  <a:srgbClr val="000000"/>
                </a:solidFill>
                <a:effectLst/>
                <a:latin typeface="Century" panose="02040604050505020304" pitchFamily="18" charset="0"/>
                <a:ea typeface="ＭＳ Ｐゴシック" panose="020B0600070205080204" pitchFamily="50" charset="-128"/>
                <a:cs typeface="Times New Roman" panose="02020603050405020304" pitchFamily="18" charset="0"/>
              </a:rPr>
              <a:t>研究の背景となる現状、課題、経緯等を７行以上</a:t>
            </a:r>
            <a:r>
              <a:rPr lang="en-US" altLang="ja-JP" sz="1000" kern="100" dirty="0">
                <a:solidFill>
                  <a:srgbClr val="000000"/>
                </a:solidFill>
                <a:effectLst/>
                <a:latin typeface="Century" panose="02040604050505020304" pitchFamily="18" charset="0"/>
                <a:ea typeface="ＭＳ Ｐゴシック" panose="020B0600070205080204" pitchFamily="50" charset="-128"/>
                <a:cs typeface="Times New Roman" panose="02020603050405020304" pitchFamily="18" charset="0"/>
              </a:rPr>
              <a:t>10</a:t>
            </a:r>
            <a:r>
              <a:rPr lang="ja-JP" altLang="en-US" sz="1000" kern="100" dirty="0">
                <a:solidFill>
                  <a:srgbClr val="000000"/>
                </a:solidFill>
                <a:effectLst/>
                <a:latin typeface="Century" panose="02040604050505020304" pitchFamily="18" charset="0"/>
                <a:ea typeface="ＭＳ Ｐゴシック" panose="020B0600070205080204" pitchFamily="50" charset="-128"/>
                <a:cs typeface="Times New Roman" panose="02020603050405020304" pitchFamily="18" charset="0"/>
              </a:rPr>
              <a:t>行以内で記載。</a:t>
            </a:r>
            <a:endParaRPr lang="en-US" altLang="ja-JP" sz="1000" kern="100" dirty="0">
              <a:solidFill>
                <a:srgbClr val="000000"/>
              </a:solidFill>
              <a:latin typeface="Century" panose="02040604050505020304" pitchFamily="18" charset="0"/>
              <a:ea typeface="ＭＳ Ｐゴシック" panose="020B0600070205080204" pitchFamily="50" charset="-128"/>
              <a:cs typeface="Times New Roman" panose="02020603050405020304" pitchFamily="18" charset="0"/>
            </a:endParaRPr>
          </a:p>
          <a:p>
            <a:pPr algn="just"/>
            <a:endParaRPr lang="ja-JP" altLang="en-US" sz="1000" kern="100" dirty="0">
              <a:solidFill>
                <a:srgbClr val="000000"/>
              </a:solidFill>
              <a:effectLst/>
              <a:latin typeface="Century" panose="02040604050505020304" pitchFamily="18" charset="0"/>
              <a:ea typeface="ＭＳ Ｐゴシック" panose="020B0600070205080204" pitchFamily="50" charset="-128"/>
              <a:cs typeface="Times New Roman" panose="02020603050405020304" pitchFamily="18" charset="0"/>
            </a:endParaRPr>
          </a:p>
        </p:txBody>
      </p:sp>
      <p:sp>
        <p:nvSpPr>
          <p:cNvPr id="22" name="テキスト ボックス 21">
            <a:extLst>
              <a:ext uri="{FF2B5EF4-FFF2-40B4-BE49-F238E27FC236}">
                <a16:creationId xmlns:a16="http://schemas.microsoft.com/office/drawing/2014/main" id="{380428DD-D5BD-459E-BA6A-61C2E5C0275C}"/>
              </a:ext>
            </a:extLst>
          </p:cNvPr>
          <p:cNvSpPr txBox="1"/>
          <p:nvPr/>
        </p:nvSpPr>
        <p:spPr>
          <a:xfrm>
            <a:off x="315000" y="1447317"/>
            <a:ext cx="6264000" cy="677108"/>
          </a:xfrm>
          <a:prstGeom prst="rect">
            <a:avLst/>
          </a:prstGeom>
          <a:noFill/>
        </p:spPr>
        <p:txBody>
          <a:bodyPr wrap="square" rtlCol="0">
            <a:spAutoFit/>
          </a:bodyPr>
          <a:lstStyle/>
          <a:p>
            <a:r>
              <a:rPr kumimoji="1" lang="ja-JP" altLang="en-US" sz="1400" dirty="0">
                <a:latin typeface="+mn-ea"/>
              </a:rPr>
              <a:t>〇〇〇〇。</a:t>
            </a:r>
            <a:endParaRPr kumimoji="1" lang="en-US" altLang="ja-JP" sz="1400" dirty="0">
              <a:latin typeface="+mn-ea"/>
            </a:endParaRPr>
          </a:p>
          <a:p>
            <a:endParaRPr kumimoji="1" lang="en-US" altLang="ja-JP" sz="1200" dirty="0">
              <a:latin typeface="+mn-ea"/>
            </a:endParaRPr>
          </a:p>
          <a:p>
            <a:endParaRPr kumimoji="1" lang="en-US" altLang="ja-JP" sz="1200" dirty="0">
              <a:latin typeface="+mn-ea"/>
            </a:endParaRPr>
          </a:p>
        </p:txBody>
      </p:sp>
      <p:sp>
        <p:nvSpPr>
          <p:cNvPr id="23" name="四角形吹き出し 4">
            <a:extLst>
              <a:ext uri="{FF2B5EF4-FFF2-40B4-BE49-F238E27FC236}">
                <a16:creationId xmlns:a16="http://schemas.microsoft.com/office/drawing/2014/main" id="{5D8B9496-A374-41DC-9A85-70A952E0B36C}"/>
              </a:ext>
            </a:extLst>
          </p:cNvPr>
          <p:cNvSpPr/>
          <p:nvPr/>
        </p:nvSpPr>
        <p:spPr>
          <a:xfrm>
            <a:off x="372725" y="6013159"/>
            <a:ext cx="2961943" cy="935545"/>
          </a:xfrm>
          <a:prstGeom prst="wedgeRectCallout">
            <a:avLst>
              <a:gd name="adj1" fmla="val -31401"/>
              <a:gd name="adj2" fmla="val -108091"/>
            </a:avLst>
          </a:prstGeom>
          <a:solidFill>
            <a:schemeClr val="accent2">
              <a:lumMod val="20000"/>
              <a:lumOff val="80000"/>
            </a:schemeClr>
          </a:solidFill>
          <a:ln w="12700" cap="flat" cmpd="sng" algn="ctr">
            <a:solidFill>
              <a:srgbClr val="FF0000"/>
            </a:solidFill>
            <a:prstDash val="solid"/>
          </a:ln>
          <a:effectLst/>
        </p:spPr>
        <p:txBody>
          <a:bodyPr rot="0" spcFirstLastPara="0" vert="horz" wrap="square" lIns="0" tIns="0" rIns="0" bIns="0" numCol="1" spcCol="0" rtlCol="0" fromWordArt="0" anchor="ctr" anchorCtr="0" forceAA="0" compatLnSpc="1">
            <a:prstTxWarp prst="textNoShape">
              <a:avLst/>
            </a:prstTxWarp>
            <a:noAutofit/>
          </a:bodyPr>
          <a:lstStyle/>
          <a:p>
            <a:pPr algn="just"/>
            <a:r>
              <a:rPr lang="en-US" altLang="ja-JP" sz="1000" kern="100" dirty="0">
                <a:solidFill>
                  <a:srgbClr val="000000"/>
                </a:solidFill>
                <a:latin typeface="Century" panose="02040604050505020304" pitchFamily="18" charset="0"/>
                <a:ea typeface="ＭＳ Ｐゴシック" panose="020B0600070205080204" pitchFamily="50" charset="-128"/>
                <a:cs typeface="Times New Roman" panose="02020603050405020304" pitchFamily="18" charset="0"/>
              </a:rPr>
              <a:t>※</a:t>
            </a:r>
            <a:r>
              <a:rPr lang="ja-JP" altLang="en-US" sz="1000" kern="100" dirty="0">
                <a:solidFill>
                  <a:srgbClr val="000000"/>
                </a:solidFill>
                <a:latin typeface="Century" panose="02040604050505020304" pitchFamily="18" charset="0"/>
                <a:ea typeface="ＭＳ Ｐゴシック" panose="020B0600070205080204" pitchFamily="50" charset="-128"/>
                <a:cs typeface="Times New Roman" panose="02020603050405020304" pitchFamily="18" charset="0"/>
              </a:rPr>
              <a:t>主な研究手法について、箇条書きで記載（３つまで）。</a:t>
            </a:r>
          </a:p>
          <a:p>
            <a:pPr algn="just"/>
            <a:r>
              <a:rPr lang="ja-JP" altLang="en-US" sz="1000" kern="100" dirty="0">
                <a:solidFill>
                  <a:srgbClr val="000000"/>
                </a:solidFill>
                <a:latin typeface="Century" panose="02040604050505020304" pitchFamily="18" charset="0"/>
                <a:ea typeface="ＭＳ Ｐゴシック" panose="020B0600070205080204" pitchFamily="50" charset="-128"/>
                <a:cs typeface="Times New Roman" panose="02020603050405020304" pitchFamily="18" charset="0"/>
              </a:rPr>
              <a:t>①○○のため、○○を実施（３行以内）</a:t>
            </a:r>
          </a:p>
          <a:p>
            <a:pPr algn="just"/>
            <a:r>
              <a:rPr lang="ja-JP" altLang="en-US" sz="1000" kern="100" dirty="0">
                <a:solidFill>
                  <a:srgbClr val="000000"/>
                </a:solidFill>
                <a:latin typeface="Century" panose="02040604050505020304" pitchFamily="18" charset="0"/>
                <a:ea typeface="ＭＳ Ｐゴシック" panose="020B0600070205080204" pitchFamily="50" charset="-128"/>
                <a:cs typeface="Times New Roman" panose="02020603050405020304" pitchFamily="18" charset="0"/>
              </a:rPr>
              <a:t>②（上に同じ）</a:t>
            </a:r>
          </a:p>
          <a:p>
            <a:pPr algn="just"/>
            <a:r>
              <a:rPr lang="ja-JP" altLang="en-US" sz="1000" kern="100" dirty="0">
                <a:solidFill>
                  <a:srgbClr val="000000"/>
                </a:solidFill>
                <a:latin typeface="Century" panose="02040604050505020304" pitchFamily="18" charset="0"/>
                <a:ea typeface="ＭＳ Ｐゴシック" panose="020B0600070205080204" pitchFamily="50" charset="-128"/>
                <a:cs typeface="Times New Roman" panose="02020603050405020304" pitchFamily="18" charset="0"/>
              </a:rPr>
              <a:t>③（上に同じ）</a:t>
            </a:r>
            <a:endParaRPr lang="en-US" altLang="ja-JP" sz="1000" kern="100" dirty="0">
              <a:solidFill>
                <a:srgbClr val="000000"/>
              </a:solidFill>
              <a:latin typeface="Century" panose="02040604050505020304" pitchFamily="18" charset="0"/>
              <a:ea typeface="ＭＳ Ｐゴシック" panose="020B0600070205080204" pitchFamily="50" charset="-128"/>
              <a:cs typeface="Times New Roman" panose="02020603050405020304" pitchFamily="18" charset="0"/>
            </a:endParaRPr>
          </a:p>
        </p:txBody>
      </p:sp>
      <p:sp>
        <p:nvSpPr>
          <p:cNvPr id="24" name="四角形吹き出し 4">
            <a:extLst>
              <a:ext uri="{FF2B5EF4-FFF2-40B4-BE49-F238E27FC236}">
                <a16:creationId xmlns:a16="http://schemas.microsoft.com/office/drawing/2014/main" id="{068114B8-56ED-4325-8E60-627F32737F68}"/>
              </a:ext>
            </a:extLst>
          </p:cNvPr>
          <p:cNvSpPr/>
          <p:nvPr/>
        </p:nvSpPr>
        <p:spPr>
          <a:xfrm>
            <a:off x="909572" y="8732980"/>
            <a:ext cx="2194727" cy="480985"/>
          </a:xfrm>
          <a:prstGeom prst="wedgeRectCallout">
            <a:avLst>
              <a:gd name="adj1" fmla="val -40660"/>
              <a:gd name="adj2" fmla="val -74646"/>
            </a:avLst>
          </a:prstGeom>
          <a:solidFill>
            <a:schemeClr val="accent2">
              <a:lumMod val="20000"/>
              <a:lumOff val="80000"/>
            </a:schemeClr>
          </a:solidFill>
          <a:ln w="12700" cap="flat" cmpd="sng" algn="ctr">
            <a:solidFill>
              <a:srgbClr val="FF0000"/>
            </a:solidFill>
            <a:prstDash val="solid"/>
          </a:ln>
          <a:effectLst/>
        </p:spPr>
        <p:txBody>
          <a:bodyPr rot="0" spcFirstLastPara="0" vert="horz" wrap="square" lIns="0" tIns="0" rIns="0" bIns="0" numCol="1" spcCol="0" rtlCol="0" fromWordArt="0" anchor="ctr" anchorCtr="0" forceAA="0" compatLnSpc="1">
            <a:prstTxWarp prst="textNoShape">
              <a:avLst/>
            </a:prstTxWarp>
            <a:noAutofit/>
          </a:bodyPr>
          <a:lstStyle/>
          <a:p>
            <a:pPr algn="just"/>
            <a:r>
              <a:rPr lang="en-US" altLang="ja-JP" sz="1000" kern="100" dirty="0">
                <a:solidFill>
                  <a:srgbClr val="000000"/>
                </a:solidFill>
                <a:latin typeface="Century" panose="02040604050505020304" pitchFamily="18" charset="0"/>
                <a:ea typeface="ＭＳ Ｐゴシック" panose="020B0600070205080204" pitchFamily="50" charset="-128"/>
                <a:cs typeface="Times New Roman" panose="02020603050405020304" pitchFamily="18" charset="0"/>
              </a:rPr>
              <a:t>※</a:t>
            </a:r>
            <a:r>
              <a:rPr lang="ja-JP" altLang="en-US" sz="1000" kern="100" dirty="0">
                <a:solidFill>
                  <a:srgbClr val="000000"/>
                </a:solidFill>
                <a:latin typeface="Century" panose="02040604050505020304" pitchFamily="18" charset="0"/>
                <a:ea typeface="ＭＳ Ｐゴシック" panose="020B0600070205080204" pitchFamily="50" charset="-128"/>
                <a:cs typeface="Times New Roman" panose="02020603050405020304" pitchFamily="18" charset="0"/>
              </a:rPr>
              <a:t>主要な達成目標（技術的成果等）を具体的な数値等を用いて箇条書きで記載（３つまで）。</a:t>
            </a:r>
            <a:endParaRPr lang="en-US" altLang="ja-JP" sz="1000" kern="100" dirty="0">
              <a:solidFill>
                <a:srgbClr val="000000"/>
              </a:solidFill>
              <a:latin typeface="Century" panose="02040604050505020304" pitchFamily="18" charset="0"/>
              <a:ea typeface="ＭＳ Ｐゴシック" panose="020B0600070205080204" pitchFamily="50" charset="-128"/>
              <a:cs typeface="Times New Roman" panose="02020603050405020304" pitchFamily="18" charset="0"/>
            </a:endParaRPr>
          </a:p>
        </p:txBody>
      </p:sp>
      <p:sp>
        <p:nvSpPr>
          <p:cNvPr id="25" name="四角形吹き出し 4">
            <a:extLst>
              <a:ext uri="{FF2B5EF4-FFF2-40B4-BE49-F238E27FC236}">
                <a16:creationId xmlns:a16="http://schemas.microsoft.com/office/drawing/2014/main" id="{911D0581-63A9-48CC-9EEC-6950F433EC3D}"/>
              </a:ext>
            </a:extLst>
          </p:cNvPr>
          <p:cNvSpPr/>
          <p:nvPr/>
        </p:nvSpPr>
        <p:spPr>
          <a:xfrm>
            <a:off x="4398539" y="8678817"/>
            <a:ext cx="2194727" cy="480985"/>
          </a:xfrm>
          <a:prstGeom prst="wedgeRectCallout">
            <a:avLst>
              <a:gd name="adj1" fmla="val -35645"/>
              <a:gd name="adj2" fmla="val -69365"/>
            </a:avLst>
          </a:prstGeom>
          <a:solidFill>
            <a:schemeClr val="accent2">
              <a:lumMod val="20000"/>
              <a:lumOff val="80000"/>
            </a:schemeClr>
          </a:solidFill>
          <a:ln w="12700" cap="flat" cmpd="sng" algn="ctr">
            <a:solidFill>
              <a:srgbClr val="FF0000"/>
            </a:solidFill>
            <a:prstDash val="solid"/>
          </a:ln>
          <a:effectLst/>
        </p:spPr>
        <p:txBody>
          <a:bodyPr rot="0" spcFirstLastPara="0" vert="horz" wrap="square" lIns="0" tIns="0" rIns="0" bIns="0" numCol="1" spcCol="0" rtlCol="0" fromWordArt="0" anchor="ctr" anchorCtr="0" forceAA="0" compatLnSpc="1">
            <a:prstTxWarp prst="textNoShape">
              <a:avLst/>
            </a:prstTxWarp>
            <a:noAutofit/>
          </a:bodyPr>
          <a:lstStyle/>
          <a:p>
            <a:pPr algn="just"/>
            <a:r>
              <a:rPr lang="en-US" altLang="ja-JP" sz="1000" kern="100" dirty="0">
                <a:solidFill>
                  <a:srgbClr val="000000"/>
                </a:solidFill>
                <a:latin typeface="Century" panose="02040604050505020304" pitchFamily="18" charset="0"/>
                <a:ea typeface="ＭＳ Ｐゴシック" panose="020B0600070205080204" pitchFamily="50" charset="-128"/>
                <a:cs typeface="Times New Roman" panose="02020603050405020304" pitchFamily="18" charset="0"/>
              </a:rPr>
              <a:t>※</a:t>
            </a:r>
            <a:r>
              <a:rPr lang="ja-JP" altLang="en-US" sz="1000" kern="100" dirty="0">
                <a:solidFill>
                  <a:srgbClr val="000000"/>
                </a:solidFill>
                <a:latin typeface="Century" panose="02040604050505020304" pitchFamily="18" charset="0"/>
                <a:ea typeface="ＭＳ Ｐゴシック" panose="020B0600070205080204" pitchFamily="50" charset="-128"/>
                <a:cs typeface="Times New Roman" panose="02020603050405020304" pitchFamily="18" charset="0"/>
              </a:rPr>
              <a:t>左記の達成目標と対応する形で、研究達成、成果の社会実装によって期待される効果を具体的に箇条書きで記載。</a:t>
            </a:r>
            <a:endParaRPr lang="en-US" altLang="ja-JP" sz="1000" kern="100" dirty="0">
              <a:solidFill>
                <a:srgbClr val="000000"/>
              </a:solidFill>
              <a:latin typeface="Century" panose="02040604050505020304" pitchFamily="18" charset="0"/>
              <a:ea typeface="ＭＳ Ｐゴシック" panose="020B0600070205080204" pitchFamily="50" charset="-128"/>
              <a:cs typeface="Times New Roman" panose="02020603050405020304" pitchFamily="18" charset="0"/>
            </a:endParaRPr>
          </a:p>
        </p:txBody>
      </p:sp>
      <p:sp>
        <p:nvSpPr>
          <p:cNvPr id="26" name="四角形吹き出し 4">
            <a:extLst>
              <a:ext uri="{FF2B5EF4-FFF2-40B4-BE49-F238E27FC236}">
                <a16:creationId xmlns:a16="http://schemas.microsoft.com/office/drawing/2014/main" id="{CD2ECC02-3D07-4036-8EDA-EF25BA185732}"/>
              </a:ext>
            </a:extLst>
          </p:cNvPr>
          <p:cNvSpPr/>
          <p:nvPr/>
        </p:nvSpPr>
        <p:spPr>
          <a:xfrm>
            <a:off x="5119228" y="9233900"/>
            <a:ext cx="1614734" cy="554596"/>
          </a:xfrm>
          <a:prstGeom prst="wedgeRectCallout">
            <a:avLst>
              <a:gd name="adj1" fmla="val -61476"/>
              <a:gd name="adj2" fmla="val 25644"/>
            </a:avLst>
          </a:prstGeom>
          <a:solidFill>
            <a:schemeClr val="accent2">
              <a:lumMod val="20000"/>
              <a:lumOff val="80000"/>
            </a:schemeClr>
          </a:solidFill>
          <a:ln w="12700" cap="flat" cmpd="sng" algn="ctr">
            <a:solidFill>
              <a:srgbClr val="FF0000"/>
            </a:solidFill>
            <a:prstDash val="solid"/>
          </a:ln>
          <a:effectLst/>
        </p:spPr>
        <p:txBody>
          <a:bodyPr rot="0" spcFirstLastPara="0" vert="horz" wrap="square" lIns="0" tIns="0" rIns="0" bIns="0" numCol="1" spcCol="0" rtlCol="0" fromWordArt="0" anchor="ctr" anchorCtr="0" forceAA="0" compatLnSpc="1">
            <a:prstTxWarp prst="textNoShape">
              <a:avLst/>
            </a:prstTxWarp>
            <a:noAutofit/>
          </a:bodyPr>
          <a:lstStyle/>
          <a:p>
            <a:pPr algn="just"/>
            <a:r>
              <a:rPr lang="en-US" altLang="ja-JP" sz="1000" kern="100" dirty="0">
                <a:solidFill>
                  <a:srgbClr val="000000"/>
                </a:solidFill>
                <a:latin typeface="Century" panose="02040604050505020304" pitchFamily="18" charset="0"/>
                <a:ea typeface="ＭＳ Ｐゴシック" panose="020B0600070205080204" pitchFamily="50" charset="-128"/>
                <a:cs typeface="Times New Roman" panose="02020603050405020304" pitchFamily="18" charset="0"/>
              </a:rPr>
              <a:t>※</a:t>
            </a:r>
            <a:r>
              <a:rPr lang="ja-JP" altLang="en-US" sz="1000" kern="100" dirty="0">
                <a:solidFill>
                  <a:srgbClr val="000000"/>
                </a:solidFill>
                <a:latin typeface="Century" panose="02040604050505020304" pitchFamily="18" charset="0"/>
                <a:ea typeface="ＭＳ Ｐゴシック" panose="020B0600070205080204" pitchFamily="50" charset="-128"/>
                <a:cs typeface="Times New Roman" panose="02020603050405020304" pitchFamily="18" charset="0"/>
              </a:rPr>
              <a:t>記載しきれない場合は、実行課題又は小課題責任者の機関を記載</a:t>
            </a:r>
            <a:endParaRPr lang="en-US" altLang="ja-JP" sz="1000" kern="100" dirty="0">
              <a:solidFill>
                <a:srgbClr val="000000"/>
              </a:solidFill>
              <a:latin typeface="Century" panose="02040604050505020304" pitchFamily="18" charset="0"/>
              <a:ea typeface="ＭＳ Ｐゴシック" panose="020B0600070205080204" pitchFamily="50" charset="-128"/>
              <a:cs typeface="Times New Roman" panose="02020603050405020304" pitchFamily="18" charset="0"/>
            </a:endParaRPr>
          </a:p>
        </p:txBody>
      </p:sp>
      <p:sp>
        <p:nvSpPr>
          <p:cNvPr id="28" name="四角形吹き出し 4">
            <a:extLst>
              <a:ext uri="{FF2B5EF4-FFF2-40B4-BE49-F238E27FC236}">
                <a16:creationId xmlns:a16="http://schemas.microsoft.com/office/drawing/2014/main" id="{0742FDE3-3EE6-44D5-822D-584FEE68F174}"/>
              </a:ext>
            </a:extLst>
          </p:cNvPr>
          <p:cNvSpPr/>
          <p:nvPr/>
        </p:nvSpPr>
        <p:spPr>
          <a:xfrm>
            <a:off x="445997" y="619392"/>
            <a:ext cx="1640988" cy="385934"/>
          </a:xfrm>
          <a:prstGeom prst="wedgeRectCallout">
            <a:avLst>
              <a:gd name="adj1" fmla="val 95895"/>
              <a:gd name="adj2" fmla="val -32928"/>
            </a:avLst>
          </a:prstGeom>
          <a:solidFill>
            <a:schemeClr val="accent2">
              <a:lumMod val="20000"/>
              <a:lumOff val="80000"/>
            </a:schemeClr>
          </a:solidFill>
          <a:ln w="12700" cap="flat" cmpd="sng" algn="ctr">
            <a:solidFill>
              <a:srgbClr val="FF0000"/>
            </a:solidFill>
            <a:prstDash val="solid"/>
          </a:ln>
          <a:effectLst/>
        </p:spPr>
        <p:txBody>
          <a:bodyPr rot="0" spcFirstLastPara="0" vert="horz" wrap="square" lIns="0" tIns="0" rIns="0" bIns="0" numCol="1" spcCol="0" rtlCol="0" fromWordArt="0" anchor="ctr" anchorCtr="0" forceAA="0" compatLnSpc="1">
            <a:prstTxWarp prst="textNoShape">
              <a:avLst/>
            </a:prstTxWarp>
            <a:noAutofit/>
          </a:bodyPr>
          <a:lstStyle/>
          <a:p>
            <a:pPr algn="just"/>
            <a:r>
              <a:rPr lang="en-US" altLang="ja-JP" sz="1000" kern="100" dirty="0">
                <a:solidFill>
                  <a:srgbClr val="000000"/>
                </a:solidFill>
                <a:effectLst/>
                <a:latin typeface="Century" panose="02040604050505020304" pitchFamily="18" charset="0"/>
                <a:ea typeface="ＭＳ Ｐゴシック" panose="020B0600070205080204" pitchFamily="50" charset="-128"/>
                <a:cs typeface="Times New Roman" panose="02020603050405020304" pitchFamily="18" charset="0"/>
              </a:rPr>
              <a:t>※</a:t>
            </a:r>
            <a:r>
              <a:rPr lang="ja-JP" altLang="en-US" sz="1000" kern="100" dirty="0">
                <a:solidFill>
                  <a:srgbClr val="000000"/>
                </a:solidFill>
                <a:effectLst/>
                <a:latin typeface="Century" panose="02040604050505020304" pitchFamily="18" charset="0"/>
                <a:ea typeface="ＭＳ Ｐゴシック" panose="020B0600070205080204" pitchFamily="50" charset="-128"/>
                <a:cs typeface="Times New Roman" panose="02020603050405020304" pitchFamily="18" charset="0"/>
              </a:rPr>
              <a:t>公募課題名を記載。</a:t>
            </a:r>
            <a:endParaRPr lang="en-US" altLang="ja-JP" sz="1000" kern="100" dirty="0">
              <a:solidFill>
                <a:srgbClr val="000000"/>
              </a:solidFill>
              <a:effectLst/>
              <a:latin typeface="Century" panose="02040604050505020304" pitchFamily="18" charset="0"/>
              <a:ea typeface="ＭＳ Ｐゴシック" panose="020B0600070205080204" pitchFamily="50" charset="-128"/>
              <a:cs typeface="Times New Roman" panose="02020603050405020304" pitchFamily="18" charset="0"/>
            </a:endParaRPr>
          </a:p>
          <a:p>
            <a:pPr algn="just"/>
            <a:r>
              <a:rPr lang="en-US" altLang="ja-JP" sz="1000" kern="100" dirty="0">
                <a:solidFill>
                  <a:srgbClr val="000000"/>
                </a:solidFill>
                <a:effectLst/>
                <a:latin typeface="Century" panose="02040604050505020304" pitchFamily="18" charset="0"/>
                <a:ea typeface="ＭＳ Ｐゴシック" panose="020B0600070205080204" pitchFamily="50" charset="-128"/>
                <a:cs typeface="Times New Roman" panose="02020603050405020304" pitchFamily="18" charset="0"/>
              </a:rPr>
              <a:t>MS</a:t>
            </a:r>
            <a:r>
              <a:rPr lang="ja-JP" altLang="en-US" sz="1000" kern="100" dirty="0">
                <a:solidFill>
                  <a:srgbClr val="000000"/>
                </a:solidFill>
                <a:effectLst/>
                <a:latin typeface="Century" panose="02040604050505020304" pitchFamily="18" charset="0"/>
                <a:ea typeface="ＭＳ Ｐゴシック" panose="020B0600070205080204" pitchFamily="50" charset="-128"/>
                <a:cs typeface="Times New Roman" panose="02020603050405020304" pitchFamily="18" charset="0"/>
              </a:rPr>
              <a:t>ゴシック、</a:t>
            </a:r>
            <a:r>
              <a:rPr lang="en-US" altLang="ja-JP" sz="1000" kern="100" dirty="0">
                <a:solidFill>
                  <a:srgbClr val="000000"/>
                </a:solidFill>
                <a:effectLst/>
                <a:latin typeface="Century" panose="02040604050505020304" pitchFamily="18" charset="0"/>
                <a:ea typeface="ＭＳ Ｐゴシック" panose="020B0600070205080204" pitchFamily="50" charset="-128"/>
                <a:cs typeface="Times New Roman" panose="02020603050405020304" pitchFamily="18" charset="0"/>
              </a:rPr>
              <a:t>16</a:t>
            </a:r>
            <a:r>
              <a:rPr lang="ja-JP" altLang="en-US" sz="1000" kern="100" dirty="0">
                <a:solidFill>
                  <a:srgbClr val="000000"/>
                </a:solidFill>
                <a:effectLst/>
                <a:latin typeface="Century" panose="02040604050505020304" pitchFamily="18" charset="0"/>
                <a:ea typeface="ＭＳ Ｐゴシック" panose="020B0600070205080204" pitchFamily="50" charset="-128"/>
                <a:cs typeface="Times New Roman" panose="02020603050405020304" pitchFamily="18" charset="0"/>
              </a:rPr>
              <a:t>ポイント、太字</a:t>
            </a:r>
          </a:p>
        </p:txBody>
      </p:sp>
      <p:sp>
        <p:nvSpPr>
          <p:cNvPr id="29" name="四角形吹き出し 4">
            <a:extLst>
              <a:ext uri="{FF2B5EF4-FFF2-40B4-BE49-F238E27FC236}">
                <a16:creationId xmlns:a16="http://schemas.microsoft.com/office/drawing/2014/main" id="{45DB30A1-42CE-4564-AD4D-479B5C722D35}"/>
              </a:ext>
            </a:extLst>
          </p:cNvPr>
          <p:cNvSpPr/>
          <p:nvPr/>
        </p:nvSpPr>
        <p:spPr>
          <a:xfrm>
            <a:off x="4218071" y="597765"/>
            <a:ext cx="2555662" cy="880546"/>
          </a:xfrm>
          <a:prstGeom prst="rect">
            <a:avLst/>
          </a:prstGeom>
          <a:solidFill>
            <a:schemeClr val="accent2">
              <a:lumMod val="20000"/>
              <a:lumOff val="80000"/>
            </a:schemeClr>
          </a:solidFill>
          <a:ln w="12700" cap="flat" cmpd="sng" algn="ctr">
            <a:solidFill>
              <a:srgbClr val="FF0000"/>
            </a:solidFill>
            <a:prstDash val="solid"/>
          </a:ln>
          <a:effectLst/>
        </p:spPr>
        <p:txBody>
          <a:bodyPr rot="0" spcFirstLastPara="0" vert="horz" wrap="square" lIns="0" tIns="0" rIns="0" bIns="0" numCol="1" spcCol="0" rtlCol="0" fromWordArt="0" anchor="ctr" anchorCtr="0" forceAA="0" compatLnSpc="1">
            <a:prstTxWarp prst="textNoShape">
              <a:avLst/>
            </a:prstTxWarp>
            <a:noAutofit/>
          </a:bodyPr>
          <a:lstStyle/>
          <a:p>
            <a:pPr algn="just"/>
            <a:r>
              <a:rPr lang="en-US" altLang="ja-JP" sz="1000" kern="100" dirty="0">
                <a:solidFill>
                  <a:srgbClr val="FF0000"/>
                </a:solidFill>
                <a:effectLst/>
                <a:latin typeface="Century" panose="02040604050505020304" pitchFamily="18" charset="0"/>
                <a:ea typeface="ＭＳ Ｐゴシック" panose="020B0600070205080204" pitchFamily="50" charset="-128"/>
                <a:cs typeface="Times New Roman" panose="02020603050405020304" pitchFamily="18" charset="0"/>
              </a:rPr>
              <a:t>※</a:t>
            </a:r>
            <a:r>
              <a:rPr lang="ja-JP" altLang="en-US" sz="1000" kern="100" dirty="0">
                <a:solidFill>
                  <a:srgbClr val="FF0000"/>
                </a:solidFill>
                <a:effectLst/>
                <a:latin typeface="Century" panose="02040604050505020304" pitchFamily="18" charset="0"/>
                <a:ea typeface="ＭＳ Ｐゴシック" panose="020B0600070205080204" pitchFamily="50" charset="-128"/>
                <a:cs typeface="Times New Roman" panose="02020603050405020304" pitchFamily="18" charset="0"/>
              </a:rPr>
              <a:t>テキストボックスのサイズは変更不可。</a:t>
            </a:r>
            <a:endParaRPr lang="en-US" altLang="ja-JP" sz="1000" kern="100" dirty="0">
              <a:solidFill>
                <a:srgbClr val="FF0000"/>
              </a:solidFill>
              <a:effectLst/>
              <a:latin typeface="Century" panose="02040604050505020304" pitchFamily="18" charset="0"/>
              <a:ea typeface="ＭＳ Ｐゴシック" panose="020B0600070205080204" pitchFamily="50" charset="-128"/>
              <a:cs typeface="Times New Roman" panose="02020603050405020304" pitchFamily="18" charset="0"/>
            </a:endParaRPr>
          </a:p>
          <a:p>
            <a:pPr algn="just"/>
            <a:endParaRPr lang="en-US" altLang="ja-JP" sz="1000" kern="100" dirty="0">
              <a:solidFill>
                <a:srgbClr val="FF0000"/>
              </a:solidFill>
              <a:effectLst/>
              <a:latin typeface="Century" panose="02040604050505020304" pitchFamily="18" charset="0"/>
              <a:ea typeface="ＭＳ Ｐゴシック" panose="020B0600070205080204" pitchFamily="50" charset="-128"/>
              <a:cs typeface="Times New Roman" panose="02020603050405020304" pitchFamily="18" charset="0"/>
            </a:endParaRPr>
          </a:p>
          <a:p>
            <a:pPr algn="just"/>
            <a:r>
              <a:rPr lang="ja-JP" altLang="en-US" sz="1000" kern="100" dirty="0">
                <a:solidFill>
                  <a:srgbClr val="FF0000"/>
                </a:solidFill>
                <a:effectLst/>
                <a:latin typeface="Century" panose="02040604050505020304" pitchFamily="18" charset="0"/>
                <a:ea typeface="ＭＳ Ｐゴシック" panose="020B0600070205080204" pitchFamily="50" charset="-128"/>
                <a:cs typeface="Times New Roman" panose="02020603050405020304" pitchFamily="18" charset="0"/>
              </a:rPr>
              <a:t>フォントは游ゴシック、１～４のフォントサイズは</a:t>
            </a:r>
            <a:r>
              <a:rPr lang="en-US" altLang="ja-JP" sz="1000" kern="100" dirty="0">
                <a:solidFill>
                  <a:srgbClr val="FF0000"/>
                </a:solidFill>
                <a:effectLst/>
                <a:latin typeface="Century" panose="02040604050505020304" pitchFamily="18" charset="0"/>
                <a:ea typeface="ＭＳ Ｐゴシック" panose="020B0600070205080204" pitchFamily="50" charset="-128"/>
                <a:cs typeface="Times New Roman" panose="02020603050405020304" pitchFamily="18" charset="0"/>
              </a:rPr>
              <a:t>14</a:t>
            </a:r>
            <a:r>
              <a:rPr lang="ja-JP" altLang="en-US" sz="1000" kern="100" dirty="0">
                <a:solidFill>
                  <a:srgbClr val="FF0000"/>
                </a:solidFill>
                <a:effectLst/>
                <a:latin typeface="Century" panose="02040604050505020304" pitchFamily="18" charset="0"/>
                <a:ea typeface="ＭＳ Ｐゴシック" panose="020B0600070205080204" pitchFamily="50" charset="-128"/>
                <a:cs typeface="Times New Roman" panose="02020603050405020304" pitchFamily="18" charset="0"/>
              </a:rPr>
              <a:t>、機関名の項目のフォントサイズは</a:t>
            </a:r>
            <a:r>
              <a:rPr lang="en-US" altLang="ja-JP" sz="1000" kern="100" dirty="0">
                <a:solidFill>
                  <a:srgbClr val="FF0000"/>
                </a:solidFill>
                <a:effectLst/>
                <a:latin typeface="Century" panose="02040604050505020304" pitchFamily="18" charset="0"/>
                <a:ea typeface="ＭＳ Ｐゴシック" panose="020B0600070205080204" pitchFamily="50" charset="-128"/>
                <a:cs typeface="Times New Roman" panose="02020603050405020304" pitchFamily="18" charset="0"/>
              </a:rPr>
              <a:t>11</a:t>
            </a:r>
            <a:r>
              <a:rPr lang="ja-JP" altLang="en-US" sz="1000" kern="100" dirty="0">
                <a:solidFill>
                  <a:srgbClr val="FF0000"/>
                </a:solidFill>
                <a:effectLst/>
                <a:latin typeface="Century" panose="02040604050505020304" pitchFamily="18" charset="0"/>
                <a:ea typeface="ＭＳ Ｐゴシック" panose="020B0600070205080204" pitchFamily="50" charset="-128"/>
                <a:cs typeface="Times New Roman" panose="02020603050405020304" pitchFamily="18" charset="0"/>
              </a:rPr>
              <a:t>とする。</a:t>
            </a:r>
          </a:p>
        </p:txBody>
      </p:sp>
    </p:spTree>
    <p:extLst>
      <p:ext uri="{BB962C8B-B14F-4D97-AF65-F5344CB8AC3E}">
        <p14:creationId xmlns:p14="http://schemas.microsoft.com/office/powerpoint/2010/main" val="3540626008"/>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429</Words>
  <Application>Microsoft Office PowerPoint</Application>
  <PresentationFormat>A4 210 x 297 mm</PresentationFormat>
  <Paragraphs>51</Paragraphs>
  <Slides>1</Slides>
  <Notes>1</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1</vt:i4>
      </vt:variant>
    </vt:vector>
  </HeadingPairs>
  <TitlesOfParts>
    <vt:vector size="8" baseType="lpstr">
      <vt:lpstr>ＭＳ ゴシック</vt:lpstr>
      <vt:lpstr>游ゴシック</vt:lpstr>
      <vt:lpstr>Arial</vt:lpstr>
      <vt:lpstr>Calibri</vt:lpstr>
      <vt:lpstr>Calibri Light</vt:lpstr>
      <vt:lpstr>Century</vt:lpstr>
      <vt:lpstr>Office テーマ</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2021-01-01T02:06:55Z</dcterms:created>
  <dcterms:modified xsi:type="dcterms:W3CDTF">2024-12-10T05:35:46Z</dcterms:modified>
</cp:coreProperties>
</file>