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67" r:id="rId2"/>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20" autoAdjust="0"/>
    <p:restoredTop sz="93923" autoAdjust="0"/>
  </p:normalViewPr>
  <p:slideViewPr>
    <p:cSldViewPr>
      <p:cViewPr varScale="1">
        <p:scale>
          <a:sx n="103" d="100"/>
          <a:sy n="103" d="100"/>
        </p:scale>
        <p:origin x="588" y="102"/>
      </p:cViewPr>
      <p:guideLst>
        <p:guide orient="horz" pos="2161"/>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6888"/>
          </a:xfrm>
          <a:prstGeom prst="rect">
            <a:avLst/>
          </a:prstGeom>
        </p:spPr>
        <p:txBody>
          <a:bodyPr vert="horz" lIns="91423" tIns="45711" rIns="91423"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423" tIns="45711" rIns="91423" bIns="45711" rtlCol="0"/>
          <a:lstStyle>
            <a:lvl1pPr algn="r">
              <a:defRPr sz="1200"/>
            </a:lvl1pPr>
          </a:lstStyle>
          <a:p>
            <a:fld id="{D6884FD3-13F3-4623-9B2A-0947A4BCC1F7}" type="datetimeFigureOut">
              <a:rPr kumimoji="1" lang="ja-JP" altLang="en-US" smtClean="0"/>
              <a:t>2021/1/1</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3" tIns="45711" rIns="91423" bIns="45711" rtlCol="0" anchor="ctr"/>
          <a:lstStyle/>
          <a:p>
            <a:endParaRPr lang="ja-JP" altLang="en-US"/>
          </a:p>
        </p:txBody>
      </p:sp>
      <p:sp>
        <p:nvSpPr>
          <p:cNvPr id="5" name="ノート プレースホルダー 4"/>
          <p:cNvSpPr>
            <a:spLocks noGrp="1"/>
          </p:cNvSpPr>
          <p:nvPr>
            <p:ph type="body" sz="quarter" idx="3"/>
          </p:nvPr>
        </p:nvSpPr>
        <p:spPr>
          <a:xfrm>
            <a:off x="681038" y="4721226"/>
            <a:ext cx="5445125" cy="4471988"/>
          </a:xfrm>
          <a:prstGeom prst="rect">
            <a:avLst/>
          </a:prstGeom>
        </p:spPr>
        <p:txBody>
          <a:bodyPr vert="horz" lIns="91423" tIns="45711" rIns="91423"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6887"/>
          </a:xfrm>
          <a:prstGeom prst="rect">
            <a:avLst/>
          </a:prstGeom>
        </p:spPr>
        <p:txBody>
          <a:bodyPr vert="horz" lIns="91423" tIns="45711" rIns="91423"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5"/>
            <a:ext cx="2949575" cy="496887"/>
          </a:xfrm>
          <a:prstGeom prst="rect">
            <a:avLst/>
          </a:prstGeom>
        </p:spPr>
        <p:txBody>
          <a:bodyPr vert="horz" lIns="91423" tIns="45711" rIns="91423" bIns="45711"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5589">
              <a:defRPr/>
            </a:pPr>
            <a:fld id="{53E265A8-9FAF-4018-9921-C0964E3D7F91}" type="slidenum">
              <a:rPr lang="ja-JP" altLang="en-US">
                <a:solidFill>
                  <a:prstClr val="black"/>
                </a:solidFill>
                <a:latin typeface="Calibri"/>
                <a:ea typeface="ＭＳ Ｐゴシック" panose="020B0600070205080204" pitchFamily="50" charset="-128"/>
              </a:rPr>
              <a:pPr defTabSz="915589">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2021/1/1</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・○○マニュアルの作成</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dirty="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dirty="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dirty="0">
                <a:solidFill>
                  <a:schemeClr val="tx1"/>
                </a:solidFill>
                <a:latin typeface="Meiryo UI" panose="020B0604030504040204" pitchFamily="50" charset="-128"/>
                <a:ea typeface="Meiryo UI" panose="020B0604030504040204" pitchFamily="50" charset="-128"/>
              </a:rPr>
              <a:t>）。</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（例）</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dirty="0">
              <a:solidFill>
                <a:schemeClr val="tx1"/>
              </a:solidFill>
              <a:latin typeface="Meiryo UI" panose="020B0604030504040204" pitchFamily="50" charset="-128"/>
              <a:ea typeface="Meiryo UI" panose="020B0604030504040204" pitchFamily="50" charset="-128"/>
            </a:endParaRPr>
          </a:p>
          <a:p>
            <a:pPr lvl="0">
              <a:defRPr/>
            </a:pPr>
            <a:r>
              <a:rPr lang="ja-JP" altLang="en-US" sz="900" dirty="0">
                <a:solidFill>
                  <a:srgbClr val="FF0000"/>
                </a:solidFill>
                <a:latin typeface="Meiryo UI" panose="020B0604030504040204" pitchFamily="50" charset="-128"/>
                <a:ea typeface="Meiryo UI" panose="020B0604030504040204" pitchFamily="50" charset="-128"/>
              </a:rPr>
              <a:t>・○○の栽培技術体系の確立</a:t>
            </a:r>
            <a:endParaRPr lang="en-US" altLang="ja-JP" sz="900" dirty="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・各年度の取組を記載。</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dirty="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a:t>
            </a:r>
          </a:p>
          <a:p>
            <a:pPr>
              <a:defRPr/>
            </a:pPr>
            <a:r>
              <a:rPr lang="ja-JP" altLang="en-US" sz="900" dirty="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dirty="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dirty="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4822154" cy="1077218"/>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農林水産研究推進事業</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現場ニーズ対応型</a:t>
            </a:r>
            <a:r>
              <a:rPr lang="ja-JP" altLang="en-US" sz="1100" dirty="0">
                <a:latin typeface="Meiryo UI" panose="020B0604030504040204" pitchFamily="50" charset="-128"/>
                <a:ea typeface="Meiryo UI" panose="020B0604030504040204" pitchFamily="50" charset="-128"/>
              </a:rPr>
              <a:t>研究</a:t>
            </a:r>
            <a:r>
              <a:rPr kumimoji="1" lang="ja-JP" altLang="en-US" sz="1100" dirty="0">
                <a:latin typeface="Meiryo UI" panose="020B0604030504040204" pitchFamily="50" charset="-128"/>
                <a:ea typeface="Meiryo UI" panose="020B0604030504040204" pitchFamily="50" charset="-128"/>
              </a:rPr>
              <a:t>等を記載、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16</a:t>
            </a:r>
            <a:r>
              <a:rPr kumimoji="1" lang="ja-JP" altLang="en-US" sz="1100" dirty="0">
                <a:latin typeface="Meiryo UI" panose="020B0604030504040204" pitchFamily="50" charset="-128"/>
                <a:ea typeface="Meiryo UI" panose="020B0604030504040204" pitchFamily="50" charset="-128"/>
              </a:rPr>
              <a:t>ポイント、太字</a:t>
            </a:r>
            <a:endParaRPr kumimoji="1" lang="en-US" altLang="ja-JP" sz="16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○○の研究開発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５年間の研究ロードマップイメージ</a:t>
            </a:r>
            <a:r>
              <a:rPr kumimoji="1" lang="en-US" altLang="ja-JP" sz="160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6105128" y="16748"/>
            <a:ext cx="3016032" cy="1107996"/>
          </a:xfrm>
          <a:prstGeom prst="rect">
            <a:avLst/>
          </a:prstGeom>
          <a:noFill/>
        </p:spPr>
        <p:txBody>
          <a:bodyPr wrap="square" rtlCol="0">
            <a:spAutoFit/>
          </a:bodyPr>
          <a:lstStyle/>
          <a:p>
            <a:r>
              <a:rPr kumimoji="1" lang="ja-JP" altLang="en-US" sz="1100" dirty="0"/>
              <a:t>（記載の注意）</a:t>
            </a:r>
            <a:endParaRPr kumimoji="1" lang="en-US" altLang="ja-JP" sz="1100" dirty="0"/>
          </a:p>
          <a:p>
            <a:r>
              <a:rPr lang="ja-JP" altLang="en-US" sz="1100" dirty="0"/>
              <a:t>・図形のサイズや位置は原則変更禁止</a:t>
            </a:r>
            <a:endParaRPr lang="en-US" altLang="ja-JP" sz="1100" dirty="0"/>
          </a:p>
          <a:p>
            <a:r>
              <a:rPr lang="ja-JP" altLang="en-US" sz="1100" dirty="0"/>
              <a:t>・現状の図形のサイズでは記載しきれない場合は、図形を縦に拡大して対応</a:t>
            </a:r>
            <a:endParaRPr lang="en-US" altLang="ja-JP" sz="1100" dirty="0"/>
          </a:p>
          <a:p>
            <a:r>
              <a:rPr kumimoji="1" lang="ja-JP" altLang="en-US" sz="1100" dirty="0"/>
              <a:t>・</a:t>
            </a:r>
            <a:r>
              <a:rPr kumimoji="1" lang="en-US" altLang="ja-JP" sz="1100" dirty="0"/>
              <a:t>A4</a:t>
            </a:r>
            <a:r>
              <a:rPr kumimoji="1" lang="ja-JP" altLang="en-US" sz="1100" dirty="0"/>
              <a:t>、一枚</a:t>
            </a:r>
            <a:endParaRPr kumimoji="1" lang="en-US" altLang="ja-JP" sz="1100" dirty="0"/>
          </a:p>
          <a:p>
            <a:r>
              <a:rPr lang="ja-JP" altLang="en-US" sz="1100" dirty="0"/>
              <a:t>・フォントは</a:t>
            </a:r>
            <a:r>
              <a:rPr lang="en-US" altLang="ja-JP" sz="1100" dirty="0" err="1"/>
              <a:t>Meiryo</a:t>
            </a:r>
            <a:r>
              <a:rPr lang="en-US" altLang="ja-JP" sz="1100" dirty="0"/>
              <a:t> UI</a:t>
            </a:r>
            <a:r>
              <a:rPr lang="ja-JP" altLang="en-US" sz="1100" dirty="0"/>
              <a:t>、９ポイントとすること</a:t>
            </a:r>
            <a:endParaRPr kumimoji="1" lang="ja-JP" altLang="en-US" sz="1100" dirty="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研究目的</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研究概要図の研究目的を記載。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dirty="0">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研究概要図の期待される効果を記載。</a:t>
            </a:r>
            <a:r>
              <a:rPr lang="en-US" altLang="ja-JP" sz="1100" dirty="0">
                <a:latin typeface="Meiryo UI" panose="020B0604030504040204" pitchFamily="50" charset="-128"/>
                <a:ea typeface="Meiryo UI" panose="020B0604030504040204" pitchFamily="50" charset="-128"/>
              </a:rPr>
              <a:t> </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11</a:t>
            </a:r>
            <a:r>
              <a:rPr lang="ja-JP" altLang="en-US" sz="1100" dirty="0">
                <a:latin typeface="Meiryo UI" panose="020B0604030504040204" pitchFamily="50" charset="-128"/>
                <a:ea typeface="Meiryo UI" panose="020B0604030504040204" pitchFamily="50" charset="-128"/>
              </a:rPr>
              <a:t>ポイント</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81921537"/>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478</Words>
  <Application>Microsoft Office PowerPoint</Application>
  <PresentationFormat>A4 210 x 297 mm</PresentationFormat>
  <Paragraphs>42</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2021-01-01T02:05:52Z</dcterms:created>
  <dcterms:modified xsi:type="dcterms:W3CDTF">2021-01-01T02:06:02Z</dcterms:modified>
</cp:coreProperties>
</file>