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3"/>
  </p:notesMasterIdLst>
  <p:sldIdLst>
    <p:sldId id="267" r:id="rId2"/>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115" d="100"/>
          <a:sy n="115" d="100"/>
        </p:scale>
        <p:origin x="1602" y="114"/>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2022/1/6</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2022/1/6</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a:t>
            </a:r>
          </a:p>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29931" y="92074"/>
            <a:ext cx="4822154" cy="1077218"/>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農林水産研究の推進</a:t>
            </a:r>
            <a:endParaRPr kumimoji="1" lang="en-US" altLang="ja-JP" sz="1600" b="1" strike="sngStrike"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現場ニーズ対応型</a:t>
            </a:r>
            <a:r>
              <a:rPr lang="ja-JP" altLang="en-US" sz="1100" dirty="0">
                <a:latin typeface="Meiryo UI" panose="020B0604030504040204" pitchFamily="50" charset="-128"/>
                <a:ea typeface="Meiryo UI" panose="020B0604030504040204" pitchFamily="50" charset="-128"/>
              </a:rPr>
              <a:t>研究</a:t>
            </a:r>
            <a:r>
              <a:rPr kumimoji="1" lang="ja-JP" altLang="en-US" sz="1100" dirty="0">
                <a:latin typeface="Meiryo UI" panose="020B0604030504040204" pitchFamily="50" charset="-128"/>
                <a:ea typeface="Meiryo UI" panose="020B0604030504040204" pitchFamily="50" charset="-128"/>
              </a:rPr>
              <a:t>等を記載、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kumimoji="1" lang="ja-JP" altLang="en-US" sz="1100" dirty="0">
                <a:latin typeface="Meiryo UI" panose="020B0604030504040204" pitchFamily="50" charset="-128"/>
                <a:ea typeface="Meiryo UI" panose="020B0604030504040204" pitchFamily="50" charset="-128"/>
              </a:rPr>
              <a:t>、</a:t>
            </a:r>
            <a:r>
              <a:rPr kumimoji="1" lang="en-US" altLang="ja-JP" sz="1100" dirty="0">
                <a:latin typeface="Meiryo UI" panose="020B0604030504040204" pitchFamily="50" charset="-128"/>
                <a:ea typeface="Meiryo UI" panose="020B0604030504040204" pitchFamily="50" charset="-128"/>
              </a:rPr>
              <a:t>16</a:t>
            </a:r>
            <a:r>
              <a:rPr kumimoji="1" lang="ja-JP" altLang="en-US" sz="1100" dirty="0">
                <a:latin typeface="Meiryo UI" panose="020B0604030504040204" pitchFamily="50" charset="-128"/>
                <a:ea typeface="Meiryo UI" panose="020B0604030504040204" pitchFamily="50" charset="-128"/>
              </a:rPr>
              <a:t>ポイント、太字</a:t>
            </a:r>
            <a:endParaRPr kumimoji="1" lang="en-US" altLang="ja-JP" sz="16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○○の研究開発</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公募</a:t>
            </a:r>
            <a:r>
              <a:rPr kumimoji="1" lang="ja-JP" altLang="en-US" sz="1100" dirty="0">
                <a:latin typeface="Meiryo UI" panose="020B0604030504040204" pitchFamily="50" charset="-128"/>
                <a:ea typeface="Meiryo UI" panose="020B0604030504040204" pitchFamily="50" charset="-128"/>
              </a:rPr>
              <a:t>課題名</a:t>
            </a:r>
            <a:r>
              <a:rPr lang="ja-JP" altLang="en-US" sz="1100" dirty="0">
                <a:latin typeface="Meiryo UI" panose="020B0604030504040204" pitchFamily="50" charset="-128"/>
                <a:ea typeface="Meiryo UI" panose="020B0604030504040204" pitchFamily="50" charset="-128"/>
              </a:rPr>
              <a:t>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〇年間の研究ロードマップイメージ</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6105128" y="16748"/>
            <a:ext cx="3016032" cy="1107996"/>
          </a:xfrm>
          <a:prstGeom prst="rect">
            <a:avLst/>
          </a:prstGeom>
          <a:noFill/>
        </p:spPr>
        <p:txBody>
          <a:bodyPr wrap="square" rtlCol="0">
            <a:spAutoFit/>
          </a:bodyPr>
          <a:lstStyle/>
          <a:p>
            <a:r>
              <a:rPr kumimoji="1" lang="ja-JP" altLang="en-US" sz="1100" dirty="0"/>
              <a:t>（記載の注意）</a:t>
            </a:r>
            <a:endParaRPr kumimoji="1" lang="en-US" altLang="ja-JP" sz="1100" dirty="0"/>
          </a:p>
          <a:p>
            <a:r>
              <a:rPr lang="ja-JP" altLang="en-US" sz="1100" dirty="0"/>
              <a:t>・図形のサイズや位置は原則変更禁止</a:t>
            </a:r>
            <a:endParaRPr lang="en-US" altLang="ja-JP" sz="1100" dirty="0"/>
          </a:p>
          <a:p>
            <a:r>
              <a:rPr lang="ja-JP" altLang="en-US" sz="1100" dirty="0"/>
              <a:t>・現状の図形のサイズでは記載しきれない場合は、図形を縦に拡大して対応</a:t>
            </a:r>
            <a:endParaRPr lang="en-US" altLang="ja-JP" sz="1100" dirty="0"/>
          </a:p>
          <a:p>
            <a:r>
              <a:rPr kumimoji="1" lang="ja-JP" altLang="en-US" sz="1100" dirty="0"/>
              <a:t>・</a:t>
            </a:r>
            <a:r>
              <a:rPr kumimoji="1" lang="en-US" altLang="ja-JP" sz="1100" dirty="0"/>
              <a:t>A4</a:t>
            </a:r>
            <a:r>
              <a:rPr kumimoji="1" lang="ja-JP" altLang="en-US" sz="1100" dirty="0"/>
              <a:t>、一枚</a:t>
            </a:r>
            <a:endParaRPr kumimoji="1" lang="en-US" altLang="ja-JP" sz="1100" dirty="0"/>
          </a:p>
          <a:p>
            <a:r>
              <a:rPr lang="ja-JP" altLang="en-US" sz="1100" dirty="0"/>
              <a:t>・フォントは</a:t>
            </a:r>
            <a:r>
              <a:rPr lang="en-US" altLang="ja-JP" sz="1100" dirty="0" err="1"/>
              <a:t>Meiryo</a:t>
            </a:r>
            <a:r>
              <a:rPr lang="en-US" altLang="ja-JP" sz="1100" dirty="0"/>
              <a:t> UI</a:t>
            </a:r>
            <a:r>
              <a:rPr lang="ja-JP" altLang="en-US" sz="1100" dirty="0"/>
              <a:t>、９ポイントとすること</a:t>
            </a:r>
            <a:endParaRPr kumimoji="1" lang="ja-JP" altLang="en-US" sz="1100" dirty="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a:t>
            </a:r>
            <a:r>
              <a:rPr kumimoji="1" lang="ja-JP" altLang="en-US" sz="1100" dirty="0">
                <a:latin typeface="Meiryo UI" panose="020B0604030504040204" pitchFamily="50" charset="-128"/>
                <a:ea typeface="Meiryo UI" panose="020B0604030504040204" pitchFamily="50" charset="-128"/>
              </a:rPr>
              <a:t>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477</Words>
  <Application>Microsoft Office PowerPoint</Application>
  <PresentationFormat>A4 210 x 297 mm</PresentationFormat>
  <Paragraphs>42</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2021-01-01T02:05:52Z</dcterms:created>
  <dcterms:modified xsi:type="dcterms:W3CDTF">2022-01-06T12:23:32Z</dcterms:modified>
</cp:coreProperties>
</file>