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3"/>
  </p:notesMasterIdLst>
  <p:sldIdLst>
    <p:sldId id="267" r:id="rId2"/>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78" d="100"/>
          <a:sy n="78" d="100"/>
        </p:scale>
        <p:origin x="1838" y="72"/>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2021/11/16</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2021/11/16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a:t>
            </a:r>
          </a:p>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4822154" cy="1077218"/>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農林水産研究の推進</a:t>
            </a:r>
            <a:endParaRPr kumimoji="1" lang="en-US" altLang="ja-JP" sz="1600" b="1" strike="sngStrike"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現場ニーズ対応型</a:t>
            </a:r>
            <a:r>
              <a:rPr lang="ja-JP" altLang="en-US" sz="1100" dirty="0">
                <a:latin typeface="Meiryo UI" panose="020B0604030504040204" pitchFamily="50" charset="-128"/>
                <a:ea typeface="Meiryo UI" panose="020B0604030504040204" pitchFamily="50" charset="-128"/>
              </a:rPr>
              <a:t>研究</a:t>
            </a:r>
            <a:r>
              <a:rPr kumimoji="1" lang="ja-JP" altLang="en-US" sz="1100" dirty="0">
                <a:latin typeface="Meiryo UI" panose="020B0604030504040204" pitchFamily="50" charset="-128"/>
                <a:ea typeface="Meiryo UI" panose="020B0604030504040204" pitchFamily="50" charset="-128"/>
              </a:rPr>
              <a:t>等を記載、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kumimoji="1" lang="ja-JP" altLang="en-US" sz="1100" dirty="0">
                <a:latin typeface="Meiryo UI" panose="020B0604030504040204" pitchFamily="50" charset="-128"/>
                <a:ea typeface="Meiryo UI" panose="020B0604030504040204" pitchFamily="50" charset="-128"/>
              </a:rPr>
              <a:t>、</a:t>
            </a:r>
            <a:r>
              <a:rPr kumimoji="1" lang="en-US" altLang="ja-JP" sz="1100" dirty="0">
                <a:latin typeface="Meiryo UI" panose="020B0604030504040204" pitchFamily="50" charset="-128"/>
                <a:ea typeface="Meiryo UI" panose="020B0604030504040204" pitchFamily="50" charset="-128"/>
              </a:rPr>
              <a:t>16</a:t>
            </a:r>
            <a:r>
              <a:rPr kumimoji="1" lang="ja-JP" altLang="en-US" sz="1100" dirty="0">
                <a:latin typeface="Meiryo UI" panose="020B0604030504040204" pitchFamily="50" charset="-128"/>
                <a:ea typeface="Meiryo UI" panose="020B0604030504040204" pitchFamily="50" charset="-128"/>
              </a:rPr>
              <a:t>ポイント、太字</a:t>
            </a:r>
            <a:endParaRPr kumimoji="1" lang="en-US" altLang="ja-JP" sz="16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○○の研究開発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公募</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〇年間の研究ロードマップイメージ</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6105128" y="16748"/>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a:t>
            </a:r>
            <a:r>
              <a:rPr kumimoji="1" lang="ja-JP" altLang="en-US" sz="1100" dirty="0">
                <a:latin typeface="Meiryo UI" panose="020B0604030504040204" pitchFamily="50" charset="-128"/>
                <a:ea typeface="Meiryo UI" panose="020B0604030504040204" pitchFamily="50" charset="-128"/>
              </a:rPr>
              <a:t>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477</Words>
  <Application>Microsoft Office PowerPoint</Application>
  <PresentationFormat>A4 210 x 297 mm</PresentationFormat>
  <Paragraphs>42</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2021-01-01T02:05:52Z</dcterms:created>
  <dcterms:modified xsi:type="dcterms:W3CDTF">2021-11-16T12:17:18Z</dcterms:modified>
</cp:coreProperties>
</file>